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2" r:id="rId4"/>
    <p:sldId id="260" r:id="rId5"/>
    <p:sldId id="261" r:id="rId6"/>
    <p:sldId id="265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781A"/>
    <a:srgbClr val="3F4E16"/>
    <a:srgbClr val="2A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935CC1-1002-480B-81A4-AA1925EEE9E7}" v="387" dt="2025-03-09T23:45:15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8" autoAdjust="0"/>
    <p:restoredTop sz="94660"/>
  </p:normalViewPr>
  <p:slideViewPr>
    <p:cSldViewPr snapToGrid="0">
      <p:cViewPr varScale="1">
        <p:scale>
          <a:sx n="84" d="100"/>
          <a:sy n="84" d="100"/>
        </p:scale>
        <p:origin x="39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anham" userId="aeef01e20128dc79" providerId="LiveId" clId="{F7935CC1-1002-480B-81A4-AA1925EEE9E7}"/>
    <pc:docChg chg="undo redo custSel addSld delSld modSld sldOrd">
      <pc:chgData name="Lisa Lanham" userId="aeef01e20128dc79" providerId="LiveId" clId="{F7935CC1-1002-480B-81A4-AA1925EEE9E7}" dt="2025-03-10T00:10:18.007" v="10456" actId="20577"/>
      <pc:docMkLst>
        <pc:docMk/>
      </pc:docMkLst>
      <pc:sldChg chg="modSp mod">
        <pc:chgData name="Lisa Lanham" userId="aeef01e20128dc79" providerId="LiveId" clId="{F7935CC1-1002-480B-81A4-AA1925EEE9E7}" dt="2025-03-08T05:29:51.416" v="3282" actId="14100"/>
        <pc:sldMkLst>
          <pc:docMk/>
          <pc:sldMk cId="2923817768" sldId="256"/>
        </pc:sldMkLst>
        <pc:spChg chg="mod">
          <ac:chgData name="Lisa Lanham" userId="aeef01e20128dc79" providerId="LiveId" clId="{F7935CC1-1002-480B-81A4-AA1925EEE9E7}" dt="2025-03-08T05:29:51.416" v="3282" actId="14100"/>
          <ac:spMkLst>
            <pc:docMk/>
            <pc:sldMk cId="2923817768" sldId="256"/>
            <ac:spMk id="6" creationId="{2BC4D274-CF20-43F2-BB38-C326829C523E}"/>
          </ac:spMkLst>
        </pc:spChg>
      </pc:sldChg>
      <pc:sldChg chg="del">
        <pc:chgData name="Lisa Lanham" userId="aeef01e20128dc79" providerId="LiveId" clId="{F7935CC1-1002-480B-81A4-AA1925EEE9E7}" dt="2025-03-08T04:38:33.098" v="1056" actId="47"/>
        <pc:sldMkLst>
          <pc:docMk/>
          <pc:sldMk cId="1606163468" sldId="257"/>
        </pc:sldMkLst>
      </pc:sldChg>
      <pc:sldChg chg="addSp delSp modSp mod setBg">
        <pc:chgData name="Lisa Lanham" userId="aeef01e20128dc79" providerId="LiveId" clId="{F7935CC1-1002-480B-81A4-AA1925EEE9E7}" dt="2025-03-08T05:21:43.213" v="3023" actId="26606"/>
        <pc:sldMkLst>
          <pc:docMk/>
          <pc:sldMk cId="2711923992" sldId="258"/>
        </pc:sldMkLst>
        <pc:spChg chg="mod">
          <ac:chgData name="Lisa Lanham" userId="aeef01e20128dc79" providerId="LiveId" clId="{F7935CC1-1002-480B-81A4-AA1925EEE9E7}" dt="2025-03-08T05:21:43.213" v="3023" actId="26606"/>
          <ac:spMkLst>
            <pc:docMk/>
            <pc:sldMk cId="2711923992" sldId="258"/>
            <ac:spMk id="2" creationId="{841FD4DC-58BE-7B55-68D8-70BDC09BA84F}"/>
          </ac:spMkLst>
        </pc:spChg>
        <pc:graphicFrameChg chg="add mod modGraphic">
          <ac:chgData name="Lisa Lanham" userId="aeef01e20128dc79" providerId="LiveId" clId="{F7935CC1-1002-480B-81A4-AA1925EEE9E7}" dt="2025-03-08T05:21:43.213" v="3023" actId="26606"/>
          <ac:graphicFrameMkLst>
            <pc:docMk/>
            <pc:sldMk cId="2711923992" sldId="258"/>
            <ac:graphicFrameMk id="12" creationId="{08B21FB5-3383-7674-79C2-33D960704ECE}"/>
          </ac:graphicFrameMkLst>
        </pc:graphicFrameChg>
      </pc:sldChg>
      <pc:sldChg chg="modSp add del mod">
        <pc:chgData name="Lisa Lanham" userId="aeef01e20128dc79" providerId="LiveId" clId="{F7935CC1-1002-480B-81A4-AA1925EEE9E7}" dt="2025-03-08T05:07:24.911" v="2165" actId="47"/>
        <pc:sldMkLst>
          <pc:docMk/>
          <pc:sldMk cId="1942672206" sldId="259"/>
        </pc:sldMkLst>
      </pc:sldChg>
      <pc:sldChg chg="addSp delSp modSp add mod ord setBg modNotesTx">
        <pc:chgData name="Lisa Lanham" userId="aeef01e20128dc79" providerId="LiveId" clId="{F7935CC1-1002-480B-81A4-AA1925EEE9E7}" dt="2025-03-08T05:34:48.647" v="3307" actId="6549"/>
        <pc:sldMkLst>
          <pc:docMk/>
          <pc:sldMk cId="3339692406" sldId="260"/>
        </pc:sldMkLst>
        <pc:spChg chg="mod">
          <ac:chgData name="Lisa Lanham" userId="aeef01e20128dc79" providerId="LiveId" clId="{F7935CC1-1002-480B-81A4-AA1925EEE9E7}" dt="2025-03-08T05:19:08.505" v="3003" actId="26606"/>
          <ac:spMkLst>
            <pc:docMk/>
            <pc:sldMk cId="3339692406" sldId="260"/>
            <ac:spMk id="2" creationId="{E8E418A0-40F6-679E-01B2-FA9261C8070B}"/>
          </ac:spMkLst>
        </pc:spChg>
        <pc:graphicFrameChg chg="add mod">
          <ac:chgData name="Lisa Lanham" userId="aeef01e20128dc79" providerId="LiveId" clId="{F7935CC1-1002-480B-81A4-AA1925EEE9E7}" dt="2025-03-08T05:25:45.491" v="3264" actId="20577"/>
          <ac:graphicFrameMkLst>
            <pc:docMk/>
            <pc:sldMk cId="3339692406" sldId="260"/>
            <ac:graphicFrameMk id="15" creationId="{79AD7F2E-55BA-7AD7-A6F4-38D412C73D21}"/>
          </ac:graphicFrameMkLst>
        </pc:graphicFrameChg>
      </pc:sldChg>
      <pc:sldChg chg="addSp delSp modSp add mod">
        <pc:chgData name="Lisa Lanham" userId="aeef01e20128dc79" providerId="LiveId" clId="{F7935CC1-1002-480B-81A4-AA1925EEE9E7}" dt="2025-03-08T05:41:45.544" v="3369" actId="20577"/>
        <pc:sldMkLst>
          <pc:docMk/>
          <pc:sldMk cId="1708962823" sldId="261"/>
        </pc:sldMkLst>
        <pc:spChg chg="mod">
          <ac:chgData name="Lisa Lanham" userId="aeef01e20128dc79" providerId="LiveId" clId="{F7935CC1-1002-480B-81A4-AA1925EEE9E7}" dt="2025-03-08T04:52:05.647" v="1612" actId="20577"/>
          <ac:spMkLst>
            <pc:docMk/>
            <pc:sldMk cId="1708962823" sldId="261"/>
            <ac:spMk id="2" creationId="{F23DDCC4-BBFA-E553-4BE6-42B1DCD691E8}"/>
          </ac:spMkLst>
        </pc:spChg>
        <pc:graphicFrameChg chg="add mod">
          <ac:chgData name="Lisa Lanham" userId="aeef01e20128dc79" providerId="LiveId" clId="{F7935CC1-1002-480B-81A4-AA1925EEE9E7}" dt="2025-03-08T05:41:45.544" v="3369" actId="20577"/>
          <ac:graphicFrameMkLst>
            <pc:docMk/>
            <pc:sldMk cId="1708962823" sldId="261"/>
            <ac:graphicFrameMk id="10" creationId="{57E69AA4-301A-1051-BE65-8A760DAA52C2}"/>
          </ac:graphicFrameMkLst>
        </pc:graphicFrameChg>
      </pc:sldChg>
      <pc:sldChg chg="modSp add del mod">
        <pc:chgData name="Lisa Lanham" userId="aeef01e20128dc79" providerId="LiveId" clId="{F7935CC1-1002-480B-81A4-AA1925EEE9E7}" dt="2025-03-08T05:26:56.601" v="3268" actId="47"/>
        <pc:sldMkLst>
          <pc:docMk/>
          <pc:sldMk cId="1152934183" sldId="262"/>
        </pc:sldMkLst>
      </pc:sldChg>
      <pc:sldChg chg="addSp delSp modSp new mod setBg">
        <pc:chgData name="Lisa Lanham" userId="aeef01e20128dc79" providerId="LiveId" clId="{F7935CC1-1002-480B-81A4-AA1925EEE9E7}" dt="2025-03-09T23:45:15.928" v="10134" actId="20577"/>
        <pc:sldMkLst>
          <pc:docMk/>
          <pc:sldMk cId="3352154947" sldId="262"/>
        </pc:sldMkLst>
        <pc:spChg chg="mod">
          <ac:chgData name="Lisa Lanham" userId="aeef01e20128dc79" providerId="LiveId" clId="{F7935CC1-1002-480B-81A4-AA1925EEE9E7}" dt="2025-03-08T05:53:23.427" v="3718" actId="26606"/>
          <ac:spMkLst>
            <pc:docMk/>
            <pc:sldMk cId="3352154947" sldId="262"/>
            <ac:spMk id="2" creationId="{81F9A3E5-87BE-EE60-504D-8327417B0666}"/>
          </ac:spMkLst>
        </pc:spChg>
        <pc:spChg chg="add">
          <ac:chgData name="Lisa Lanham" userId="aeef01e20128dc79" providerId="LiveId" clId="{F7935CC1-1002-480B-81A4-AA1925EEE9E7}" dt="2025-03-08T05:53:23.427" v="3718" actId="26606"/>
          <ac:spMkLst>
            <pc:docMk/>
            <pc:sldMk cId="3352154947" sldId="262"/>
            <ac:spMk id="17" creationId="{B50AB553-2A96-4A92-96F2-93548E096954}"/>
          </ac:spMkLst>
        </pc:spChg>
        <pc:graphicFrameChg chg="add mod">
          <ac:chgData name="Lisa Lanham" userId="aeef01e20128dc79" providerId="LiveId" clId="{F7935CC1-1002-480B-81A4-AA1925EEE9E7}" dt="2025-03-09T23:45:15.928" v="10134" actId="20577"/>
          <ac:graphicFrameMkLst>
            <pc:docMk/>
            <pc:sldMk cId="3352154947" sldId="262"/>
            <ac:graphicFrameMk id="18" creationId="{1B5EC5AE-F0D8-0650-DFA6-18601DCA3CFB}"/>
          </ac:graphicFrameMkLst>
        </pc:graphicFrameChg>
        <pc:picChg chg="add mod">
          <ac:chgData name="Lisa Lanham" userId="aeef01e20128dc79" providerId="LiveId" clId="{F7935CC1-1002-480B-81A4-AA1925EEE9E7}" dt="2025-03-08T05:53:31.390" v="3719" actId="27614"/>
          <ac:picMkLst>
            <pc:docMk/>
            <pc:sldMk cId="3352154947" sldId="262"/>
            <ac:picMk id="6" creationId="{1E000DC6-29B4-CC10-C01D-A6DC6FDEFB00}"/>
          </ac:picMkLst>
        </pc:picChg>
      </pc:sldChg>
      <pc:sldChg chg="modSp new del mod">
        <pc:chgData name="Lisa Lanham" userId="aeef01e20128dc79" providerId="LiveId" clId="{F7935CC1-1002-480B-81A4-AA1925EEE9E7}" dt="2025-03-09T21:45:03.435" v="4157" actId="47"/>
        <pc:sldMkLst>
          <pc:docMk/>
          <pc:sldMk cId="1970532633" sldId="263"/>
        </pc:sldMkLst>
        <pc:spChg chg="mod">
          <ac:chgData name="Lisa Lanham" userId="aeef01e20128dc79" providerId="LiveId" clId="{F7935CC1-1002-480B-81A4-AA1925EEE9E7}" dt="2025-03-09T21:38:56.137" v="4028" actId="20577"/>
          <ac:spMkLst>
            <pc:docMk/>
            <pc:sldMk cId="1970532633" sldId="263"/>
            <ac:spMk id="2" creationId="{0782DC87-8A1F-DAEF-37BA-A51D4B6213FB}"/>
          </ac:spMkLst>
        </pc:spChg>
        <pc:spChg chg="mod">
          <ac:chgData name="Lisa Lanham" userId="aeef01e20128dc79" providerId="LiveId" clId="{F7935CC1-1002-480B-81A4-AA1925EEE9E7}" dt="2025-03-09T21:41:04.133" v="4155" actId="12"/>
          <ac:spMkLst>
            <pc:docMk/>
            <pc:sldMk cId="1970532633" sldId="263"/>
            <ac:spMk id="3" creationId="{8F5F31AD-F7AD-0136-EE8A-09DD685C7C1B}"/>
          </ac:spMkLst>
        </pc:spChg>
      </pc:sldChg>
      <pc:sldChg chg="add">
        <pc:chgData name="Lisa Lanham" userId="aeef01e20128dc79" providerId="LiveId" clId="{F7935CC1-1002-480B-81A4-AA1925EEE9E7}" dt="2025-03-09T21:45:00.026" v="4156"/>
        <pc:sldMkLst>
          <pc:docMk/>
          <pc:sldMk cId="440989445" sldId="264"/>
        </pc:sldMkLst>
      </pc:sldChg>
      <pc:sldChg chg="addSp modSp new mod ord modClrScheme chgLayout">
        <pc:chgData name="Lisa Lanham" userId="aeef01e20128dc79" providerId="LiveId" clId="{F7935CC1-1002-480B-81A4-AA1925EEE9E7}" dt="2025-03-09T23:32:29.318" v="9917" actId="20577"/>
        <pc:sldMkLst>
          <pc:docMk/>
          <pc:sldMk cId="3839291894" sldId="265"/>
        </pc:sldMkLst>
        <pc:spChg chg="mod ord">
          <ac:chgData name="Lisa Lanham" userId="aeef01e20128dc79" providerId="LiveId" clId="{F7935CC1-1002-480B-81A4-AA1925EEE9E7}" dt="2025-03-09T21:47:55.937" v="4184" actId="700"/>
          <ac:spMkLst>
            <pc:docMk/>
            <pc:sldMk cId="3839291894" sldId="265"/>
            <ac:spMk id="2" creationId="{F4F35046-A1CC-139E-0FA6-DF6477ED120F}"/>
          </ac:spMkLst>
        </pc:spChg>
        <pc:spChg chg="add mod ord">
          <ac:chgData name="Lisa Lanham" userId="aeef01e20128dc79" providerId="LiveId" clId="{F7935CC1-1002-480B-81A4-AA1925EEE9E7}" dt="2025-03-09T23:32:29.318" v="9917" actId="20577"/>
          <ac:spMkLst>
            <pc:docMk/>
            <pc:sldMk cId="3839291894" sldId="265"/>
            <ac:spMk id="3" creationId="{BB41B731-C61B-C2B9-90B3-4D9639423FF9}"/>
          </ac:spMkLst>
        </pc:spChg>
      </pc:sldChg>
      <pc:sldChg chg="addSp modSp add mod modClrScheme chgLayout">
        <pc:chgData name="Lisa Lanham" userId="aeef01e20128dc79" providerId="LiveId" clId="{F7935CC1-1002-480B-81A4-AA1925EEE9E7}" dt="2025-03-10T00:10:18.007" v="10456" actId="20577"/>
        <pc:sldMkLst>
          <pc:docMk/>
          <pc:sldMk cId="1390065901" sldId="266"/>
        </pc:sldMkLst>
        <pc:spChg chg="mod ord">
          <ac:chgData name="Lisa Lanham" userId="aeef01e20128dc79" providerId="LiveId" clId="{F7935CC1-1002-480B-81A4-AA1925EEE9E7}" dt="2025-03-09T21:53:11.773" v="4835" actId="700"/>
          <ac:spMkLst>
            <pc:docMk/>
            <pc:sldMk cId="1390065901" sldId="266"/>
            <ac:spMk id="2" creationId="{E1CC5E9E-4099-3EAF-71D4-4C2B88314B9C}"/>
          </ac:spMkLst>
        </pc:spChg>
        <pc:spChg chg="add mod ord">
          <ac:chgData name="Lisa Lanham" userId="aeef01e20128dc79" providerId="LiveId" clId="{F7935CC1-1002-480B-81A4-AA1925EEE9E7}" dt="2025-03-10T00:10:18.007" v="10456" actId="20577"/>
          <ac:spMkLst>
            <pc:docMk/>
            <pc:sldMk cId="1390065901" sldId="266"/>
            <ac:spMk id="3" creationId="{3A7B03DF-27B3-C871-0D21-76B2AD49CDE3}"/>
          </ac:spMkLst>
        </pc:spChg>
      </pc:sldChg>
      <pc:sldChg chg="add del">
        <pc:chgData name="Lisa Lanham" userId="aeef01e20128dc79" providerId="LiveId" clId="{F7935CC1-1002-480B-81A4-AA1925EEE9E7}" dt="2025-03-09T23:11:28.401" v="8845" actId="47"/>
        <pc:sldMkLst>
          <pc:docMk/>
          <pc:sldMk cId="3507263391" sldId="267"/>
        </pc:sldMkLst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BE0B2-BB4F-4D2A-B4F9-90775866A93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85B916C-8789-41E0-B4CB-89E08AE8DDB8}">
      <dgm:prSet/>
      <dgm:spPr/>
      <dgm:t>
        <a:bodyPr/>
        <a:lstStyle/>
        <a:p>
          <a:r>
            <a:rPr lang="en-US"/>
            <a:t>Implemented formalized </a:t>
          </a:r>
          <a:r>
            <a:rPr lang="en-US" b="1"/>
            <a:t>accounting protocols </a:t>
          </a:r>
          <a:r>
            <a:rPr lang="en-US"/>
            <a:t>&amp; migrated historical records into Quicken</a:t>
          </a:r>
        </a:p>
      </dgm:t>
    </dgm:pt>
    <dgm:pt modelId="{70489414-2B2B-4CE9-9784-5DD1E9886B2B}" type="parTrans" cxnId="{5711F0DE-5C65-4851-9C02-1F218D20DF03}">
      <dgm:prSet/>
      <dgm:spPr/>
      <dgm:t>
        <a:bodyPr/>
        <a:lstStyle/>
        <a:p>
          <a:endParaRPr lang="en-US"/>
        </a:p>
      </dgm:t>
    </dgm:pt>
    <dgm:pt modelId="{9AA960E1-9ACB-470C-8E5E-2602D16CD55D}" type="sibTrans" cxnId="{5711F0DE-5C65-4851-9C02-1F218D20DF03}">
      <dgm:prSet/>
      <dgm:spPr/>
      <dgm:t>
        <a:bodyPr/>
        <a:lstStyle/>
        <a:p>
          <a:endParaRPr lang="en-US"/>
        </a:p>
      </dgm:t>
    </dgm:pt>
    <dgm:pt modelId="{AC83C09B-C45F-4803-92E1-503BEC7F4A05}">
      <dgm:prSet/>
      <dgm:spPr/>
      <dgm:t>
        <a:bodyPr/>
        <a:lstStyle/>
        <a:p>
          <a:r>
            <a:rPr lang="en-US"/>
            <a:t>Aligned HOA with </a:t>
          </a:r>
          <a:r>
            <a:rPr lang="en-US" b="1"/>
            <a:t>tax filing </a:t>
          </a:r>
          <a:r>
            <a:rPr lang="en-US"/>
            <a:t>requirements; 2023 federal &amp; state tax forms completed by CPA</a:t>
          </a:r>
        </a:p>
      </dgm:t>
    </dgm:pt>
    <dgm:pt modelId="{61049686-247B-452C-97A2-F86665EAEDBE}" type="parTrans" cxnId="{42AA9447-85AF-4A71-8939-CF4AC585A7E7}">
      <dgm:prSet/>
      <dgm:spPr/>
      <dgm:t>
        <a:bodyPr/>
        <a:lstStyle/>
        <a:p>
          <a:endParaRPr lang="en-US"/>
        </a:p>
      </dgm:t>
    </dgm:pt>
    <dgm:pt modelId="{449F1182-2D0F-4B6F-BC28-B4D215BD6723}" type="sibTrans" cxnId="{42AA9447-85AF-4A71-8939-CF4AC585A7E7}">
      <dgm:prSet/>
      <dgm:spPr/>
      <dgm:t>
        <a:bodyPr/>
        <a:lstStyle/>
        <a:p>
          <a:endParaRPr lang="en-US"/>
        </a:p>
      </dgm:t>
    </dgm:pt>
    <dgm:pt modelId="{6DF55B4B-47DE-477C-A56E-D0F86DF7C2D5}">
      <dgm:prSet/>
      <dgm:spPr/>
      <dgm:t>
        <a:bodyPr/>
        <a:lstStyle/>
        <a:p>
          <a:r>
            <a:rPr lang="en-US"/>
            <a:t>Continued efforts to </a:t>
          </a:r>
          <a:r>
            <a:rPr lang="en-US" b="1"/>
            <a:t>digitize records</a:t>
          </a:r>
          <a:endParaRPr lang="en-US"/>
        </a:p>
      </dgm:t>
    </dgm:pt>
    <dgm:pt modelId="{E8308567-0279-41CA-BFF2-F592ED472E74}" type="parTrans" cxnId="{7087BA00-BD74-4226-8B5A-574CC6DF996F}">
      <dgm:prSet/>
      <dgm:spPr/>
      <dgm:t>
        <a:bodyPr/>
        <a:lstStyle/>
        <a:p>
          <a:endParaRPr lang="en-US"/>
        </a:p>
      </dgm:t>
    </dgm:pt>
    <dgm:pt modelId="{6BF4FFAE-E9BC-43D1-AFF8-8B16A755C86C}" type="sibTrans" cxnId="{7087BA00-BD74-4226-8B5A-574CC6DF996F}">
      <dgm:prSet/>
      <dgm:spPr/>
      <dgm:t>
        <a:bodyPr/>
        <a:lstStyle/>
        <a:p>
          <a:endParaRPr lang="en-US"/>
        </a:p>
      </dgm:t>
    </dgm:pt>
    <dgm:pt modelId="{0F5C79F2-2E4D-4E20-9A97-0ED0701B6D58}">
      <dgm:prSet/>
      <dgm:spPr/>
      <dgm:t>
        <a:bodyPr/>
        <a:lstStyle/>
        <a:p>
          <a:r>
            <a:rPr lang="en-US" b="1"/>
            <a:t>Trash services </a:t>
          </a:r>
          <a:r>
            <a:rPr lang="en-US"/>
            <a:t>negotiated</a:t>
          </a:r>
        </a:p>
      </dgm:t>
    </dgm:pt>
    <dgm:pt modelId="{06DEC05F-1EB2-4511-A1DA-CCEB5FC3745D}" type="parTrans" cxnId="{61E45D66-8F94-45F2-A5CA-28FE535E01B8}">
      <dgm:prSet/>
      <dgm:spPr/>
      <dgm:t>
        <a:bodyPr/>
        <a:lstStyle/>
        <a:p>
          <a:endParaRPr lang="en-US"/>
        </a:p>
      </dgm:t>
    </dgm:pt>
    <dgm:pt modelId="{12AEFC88-73C1-414A-BDDD-B7FD7E164EB9}" type="sibTrans" cxnId="{61E45D66-8F94-45F2-A5CA-28FE535E01B8}">
      <dgm:prSet/>
      <dgm:spPr/>
      <dgm:t>
        <a:bodyPr/>
        <a:lstStyle/>
        <a:p>
          <a:endParaRPr lang="en-US"/>
        </a:p>
      </dgm:t>
    </dgm:pt>
    <dgm:pt modelId="{6FB7A190-DCBE-4C47-AD45-3680D40A54E1}">
      <dgm:prSet/>
      <dgm:spPr/>
      <dgm:t>
        <a:bodyPr/>
        <a:lstStyle/>
        <a:p>
          <a:r>
            <a:rPr lang="en-US"/>
            <a:t>Completed </a:t>
          </a:r>
          <a:r>
            <a:rPr lang="en-US" b="1"/>
            <a:t>policies</a:t>
          </a:r>
          <a:r>
            <a:rPr lang="en-US"/>
            <a:t> assessment; updated policies complete and ready for transparency review and execution in March </a:t>
          </a:r>
        </a:p>
      </dgm:t>
    </dgm:pt>
    <dgm:pt modelId="{9E1F18AA-EE90-4F7C-906A-88BC3A3EA982}" type="parTrans" cxnId="{B27FCF8A-33B6-4D38-8010-553DD4E22B97}">
      <dgm:prSet/>
      <dgm:spPr/>
      <dgm:t>
        <a:bodyPr/>
        <a:lstStyle/>
        <a:p>
          <a:endParaRPr lang="en-US"/>
        </a:p>
      </dgm:t>
    </dgm:pt>
    <dgm:pt modelId="{C8A6EC5C-E339-4BC5-8C5A-940DE740740F}" type="sibTrans" cxnId="{B27FCF8A-33B6-4D38-8010-553DD4E22B97}">
      <dgm:prSet/>
      <dgm:spPr/>
      <dgm:t>
        <a:bodyPr/>
        <a:lstStyle/>
        <a:p>
          <a:endParaRPr lang="en-US"/>
        </a:p>
      </dgm:t>
    </dgm:pt>
    <dgm:pt modelId="{6809B1EA-0A5A-485E-8C67-F8F64F88CFAD}">
      <dgm:prSet/>
      <dgm:spPr/>
      <dgm:t>
        <a:bodyPr/>
        <a:lstStyle/>
        <a:p>
          <a:r>
            <a:rPr lang="en-US"/>
            <a:t>Amended and restated </a:t>
          </a:r>
          <a:r>
            <a:rPr lang="en-US" b="1"/>
            <a:t>Bylaws </a:t>
          </a:r>
          <a:r>
            <a:rPr lang="en-US"/>
            <a:t>completed by attorney, ready for review and execution by April</a:t>
          </a:r>
        </a:p>
      </dgm:t>
    </dgm:pt>
    <dgm:pt modelId="{A0D566FA-7A7E-4371-8A2C-03FFAEA89489}" type="parTrans" cxnId="{AFC3CB80-8E08-4ACE-8E2D-7D021F9BED4E}">
      <dgm:prSet/>
      <dgm:spPr/>
      <dgm:t>
        <a:bodyPr/>
        <a:lstStyle/>
        <a:p>
          <a:endParaRPr lang="en-US"/>
        </a:p>
      </dgm:t>
    </dgm:pt>
    <dgm:pt modelId="{3896D729-8146-4780-BD50-D0DB89EC4B77}" type="sibTrans" cxnId="{AFC3CB80-8E08-4ACE-8E2D-7D021F9BED4E}">
      <dgm:prSet/>
      <dgm:spPr/>
      <dgm:t>
        <a:bodyPr/>
        <a:lstStyle/>
        <a:p>
          <a:endParaRPr lang="en-US"/>
        </a:p>
      </dgm:t>
    </dgm:pt>
    <dgm:pt modelId="{98E579F8-74E8-47AA-9CE7-99C809B301F2}">
      <dgm:prSet/>
      <dgm:spPr/>
      <dgm:t>
        <a:bodyPr/>
        <a:lstStyle/>
        <a:p>
          <a:r>
            <a:rPr lang="en-US"/>
            <a:t>Attorney drafting </a:t>
          </a:r>
          <a:r>
            <a:rPr lang="en-US" b="1"/>
            <a:t>Declaration of Covenants </a:t>
          </a:r>
          <a:r>
            <a:rPr lang="en-US"/>
            <a:t>expected for board review late March; target first homeowner review April and vote in May</a:t>
          </a:r>
        </a:p>
      </dgm:t>
    </dgm:pt>
    <dgm:pt modelId="{F37DD096-3E44-4F16-A7B4-66D795DA9187}" type="parTrans" cxnId="{3A1BE594-A266-4099-87C1-E0FAF6B8A3C2}">
      <dgm:prSet/>
      <dgm:spPr/>
      <dgm:t>
        <a:bodyPr/>
        <a:lstStyle/>
        <a:p>
          <a:endParaRPr lang="en-US"/>
        </a:p>
      </dgm:t>
    </dgm:pt>
    <dgm:pt modelId="{23397D84-4EB6-466E-8417-A08D6AAED256}" type="sibTrans" cxnId="{3A1BE594-A266-4099-87C1-E0FAF6B8A3C2}">
      <dgm:prSet/>
      <dgm:spPr/>
      <dgm:t>
        <a:bodyPr/>
        <a:lstStyle/>
        <a:p>
          <a:endParaRPr lang="en-US"/>
        </a:p>
      </dgm:t>
    </dgm:pt>
    <dgm:pt modelId="{03523C3B-486E-45D2-AC0B-34469548E130}">
      <dgm:prSet/>
      <dgm:spPr/>
      <dgm:t>
        <a:bodyPr/>
        <a:lstStyle/>
        <a:p>
          <a:r>
            <a:rPr lang="en-US" b="1"/>
            <a:t>HOA website </a:t>
          </a:r>
          <a:r>
            <a:rPr lang="en-US"/>
            <a:t>implemented</a:t>
          </a:r>
        </a:p>
      </dgm:t>
    </dgm:pt>
    <dgm:pt modelId="{5363E668-42EB-44B8-B15F-831631A903C9}" type="parTrans" cxnId="{55AF3AAE-FD0E-458A-BF5F-68D7D36C3913}">
      <dgm:prSet/>
      <dgm:spPr/>
      <dgm:t>
        <a:bodyPr/>
        <a:lstStyle/>
        <a:p>
          <a:endParaRPr lang="en-US"/>
        </a:p>
      </dgm:t>
    </dgm:pt>
    <dgm:pt modelId="{C66987A3-7C00-471C-80A2-2FC1E52665B1}" type="sibTrans" cxnId="{55AF3AAE-FD0E-458A-BF5F-68D7D36C3913}">
      <dgm:prSet/>
      <dgm:spPr/>
      <dgm:t>
        <a:bodyPr/>
        <a:lstStyle/>
        <a:p>
          <a:endParaRPr lang="en-US"/>
        </a:p>
      </dgm:t>
    </dgm:pt>
    <dgm:pt modelId="{6BDC9FE6-55BE-4CC6-87D6-DB7C7F83B5F5}" type="pres">
      <dgm:prSet presAssocID="{64FBE0B2-BB4F-4D2A-B4F9-90775866A93E}" presName="vert0" presStyleCnt="0">
        <dgm:presLayoutVars>
          <dgm:dir/>
          <dgm:animOne val="branch"/>
          <dgm:animLvl val="lvl"/>
        </dgm:presLayoutVars>
      </dgm:prSet>
      <dgm:spPr/>
    </dgm:pt>
    <dgm:pt modelId="{A046D62B-AC99-4CAE-8F3B-9F535B7997DE}" type="pres">
      <dgm:prSet presAssocID="{685B916C-8789-41E0-B4CB-89E08AE8DDB8}" presName="thickLine" presStyleLbl="alignNode1" presStyleIdx="0" presStyleCnt="8"/>
      <dgm:spPr/>
    </dgm:pt>
    <dgm:pt modelId="{72FB4AB2-66BB-479E-94BA-FA9A34B71036}" type="pres">
      <dgm:prSet presAssocID="{685B916C-8789-41E0-B4CB-89E08AE8DDB8}" presName="horz1" presStyleCnt="0"/>
      <dgm:spPr/>
    </dgm:pt>
    <dgm:pt modelId="{0D448BD6-E3C8-4BF0-9DBF-590369564255}" type="pres">
      <dgm:prSet presAssocID="{685B916C-8789-41E0-B4CB-89E08AE8DDB8}" presName="tx1" presStyleLbl="revTx" presStyleIdx="0" presStyleCnt="8"/>
      <dgm:spPr/>
    </dgm:pt>
    <dgm:pt modelId="{09667810-D118-40BD-A2DF-86824AF1E09B}" type="pres">
      <dgm:prSet presAssocID="{685B916C-8789-41E0-B4CB-89E08AE8DDB8}" presName="vert1" presStyleCnt="0"/>
      <dgm:spPr/>
    </dgm:pt>
    <dgm:pt modelId="{1299A10C-4BD7-462C-8539-DDDD13F5F40F}" type="pres">
      <dgm:prSet presAssocID="{AC83C09B-C45F-4803-92E1-503BEC7F4A05}" presName="thickLine" presStyleLbl="alignNode1" presStyleIdx="1" presStyleCnt="8"/>
      <dgm:spPr/>
    </dgm:pt>
    <dgm:pt modelId="{EB40F8D8-698F-45D8-BCAF-9AA79AA8496B}" type="pres">
      <dgm:prSet presAssocID="{AC83C09B-C45F-4803-92E1-503BEC7F4A05}" presName="horz1" presStyleCnt="0"/>
      <dgm:spPr/>
    </dgm:pt>
    <dgm:pt modelId="{F564102C-3B4E-4B79-8E5D-5D184CCC5E3D}" type="pres">
      <dgm:prSet presAssocID="{AC83C09B-C45F-4803-92E1-503BEC7F4A05}" presName="tx1" presStyleLbl="revTx" presStyleIdx="1" presStyleCnt="8"/>
      <dgm:spPr/>
    </dgm:pt>
    <dgm:pt modelId="{70CECAD4-C428-466F-AEF3-C4D447210441}" type="pres">
      <dgm:prSet presAssocID="{AC83C09B-C45F-4803-92E1-503BEC7F4A05}" presName="vert1" presStyleCnt="0"/>
      <dgm:spPr/>
    </dgm:pt>
    <dgm:pt modelId="{CCF13A15-7904-463A-AA86-AFC947FB0BAE}" type="pres">
      <dgm:prSet presAssocID="{6DF55B4B-47DE-477C-A56E-D0F86DF7C2D5}" presName="thickLine" presStyleLbl="alignNode1" presStyleIdx="2" presStyleCnt="8"/>
      <dgm:spPr/>
    </dgm:pt>
    <dgm:pt modelId="{3E3A6B68-880A-422C-A044-81E1FD89D102}" type="pres">
      <dgm:prSet presAssocID="{6DF55B4B-47DE-477C-A56E-D0F86DF7C2D5}" presName="horz1" presStyleCnt="0"/>
      <dgm:spPr/>
    </dgm:pt>
    <dgm:pt modelId="{ED8B3B21-B4E0-4483-AD58-C778D13DF364}" type="pres">
      <dgm:prSet presAssocID="{6DF55B4B-47DE-477C-A56E-D0F86DF7C2D5}" presName="tx1" presStyleLbl="revTx" presStyleIdx="2" presStyleCnt="8"/>
      <dgm:spPr/>
    </dgm:pt>
    <dgm:pt modelId="{D678A85D-8774-4AAB-A565-EF9E222D55CE}" type="pres">
      <dgm:prSet presAssocID="{6DF55B4B-47DE-477C-A56E-D0F86DF7C2D5}" presName="vert1" presStyleCnt="0"/>
      <dgm:spPr/>
    </dgm:pt>
    <dgm:pt modelId="{0F2817DC-5CA8-4583-8B6F-5C8981559780}" type="pres">
      <dgm:prSet presAssocID="{0F5C79F2-2E4D-4E20-9A97-0ED0701B6D58}" presName="thickLine" presStyleLbl="alignNode1" presStyleIdx="3" presStyleCnt="8"/>
      <dgm:spPr/>
    </dgm:pt>
    <dgm:pt modelId="{9CBDC94B-DC20-4F15-AA17-01A4EE86B52F}" type="pres">
      <dgm:prSet presAssocID="{0F5C79F2-2E4D-4E20-9A97-0ED0701B6D58}" presName="horz1" presStyleCnt="0"/>
      <dgm:spPr/>
    </dgm:pt>
    <dgm:pt modelId="{43F88993-D29C-4CCE-B96A-6B1CB493E28C}" type="pres">
      <dgm:prSet presAssocID="{0F5C79F2-2E4D-4E20-9A97-0ED0701B6D58}" presName="tx1" presStyleLbl="revTx" presStyleIdx="3" presStyleCnt="8"/>
      <dgm:spPr/>
    </dgm:pt>
    <dgm:pt modelId="{2CF4C879-01FD-41B5-A82D-F54B7DDA7403}" type="pres">
      <dgm:prSet presAssocID="{0F5C79F2-2E4D-4E20-9A97-0ED0701B6D58}" presName="vert1" presStyleCnt="0"/>
      <dgm:spPr/>
    </dgm:pt>
    <dgm:pt modelId="{F7D9CBBC-F4D1-4350-A007-56F2B7773E3B}" type="pres">
      <dgm:prSet presAssocID="{6FB7A190-DCBE-4C47-AD45-3680D40A54E1}" presName="thickLine" presStyleLbl="alignNode1" presStyleIdx="4" presStyleCnt="8"/>
      <dgm:spPr/>
    </dgm:pt>
    <dgm:pt modelId="{739D13C3-F000-4FCC-A16A-8925D59093A5}" type="pres">
      <dgm:prSet presAssocID="{6FB7A190-DCBE-4C47-AD45-3680D40A54E1}" presName="horz1" presStyleCnt="0"/>
      <dgm:spPr/>
    </dgm:pt>
    <dgm:pt modelId="{DB446F91-B7D2-4AAC-9327-5C959E69C244}" type="pres">
      <dgm:prSet presAssocID="{6FB7A190-DCBE-4C47-AD45-3680D40A54E1}" presName="tx1" presStyleLbl="revTx" presStyleIdx="4" presStyleCnt="8"/>
      <dgm:spPr/>
    </dgm:pt>
    <dgm:pt modelId="{ACC14437-D5C7-4124-9DB6-2F63301F55B7}" type="pres">
      <dgm:prSet presAssocID="{6FB7A190-DCBE-4C47-AD45-3680D40A54E1}" presName="vert1" presStyleCnt="0"/>
      <dgm:spPr/>
    </dgm:pt>
    <dgm:pt modelId="{BF33F891-DA4D-4015-8407-EBB28062ECA2}" type="pres">
      <dgm:prSet presAssocID="{6809B1EA-0A5A-485E-8C67-F8F64F88CFAD}" presName="thickLine" presStyleLbl="alignNode1" presStyleIdx="5" presStyleCnt="8"/>
      <dgm:spPr/>
    </dgm:pt>
    <dgm:pt modelId="{F1D1F023-F674-4D76-95DE-4D401FFD92C1}" type="pres">
      <dgm:prSet presAssocID="{6809B1EA-0A5A-485E-8C67-F8F64F88CFAD}" presName="horz1" presStyleCnt="0"/>
      <dgm:spPr/>
    </dgm:pt>
    <dgm:pt modelId="{1630A9A5-3A34-4D91-8357-6DB2A7702A51}" type="pres">
      <dgm:prSet presAssocID="{6809B1EA-0A5A-485E-8C67-F8F64F88CFAD}" presName="tx1" presStyleLbl="revTx" presStyleIdx="5" presStyleCnt="8"/>
      <dgm:spPr/>
    </dgm:pt>
    <dgm:pt modelId="{570D86B9-0C4A-404D-B6E8-6307FC2AF34C}" type="pres">
      <dgm:prSet presAssocID="{6809B1EA-0A5A-485E-8C67-F8F64F88CFAD}" presName="vert1" presStyleCnt="0"/>
      <dgm:spPr/>
    </dgm:pt>
    <dgm:pt modelId="{39562B2D-8CB1-4489-891D-04B2D2D3734C}" type="pres">
      <dgm:prSet presAssocID="{98E579F8-74E8-47AA-9CE7-99C809B301F2}" presName="thickLine" presStyleLbl="alignNode1" presStyleIdx="6" presStyleCnt="8"/>
      <dgm:spPr/>
    </dgm:pt>
    <dgm:pt modelId="{1E489AD7-6FD4-43CA-8E68-C9B21A402FF2}" type="pres">
      <dgm:prSet presAssocID="{98E579F8-74E8-47AA-9CE7-99C809B301F2}" presName="horz1" presStyleCnt="0"/>
      <dgm:spPr/>
    </dgm:pt>
    <dgm:pt modelId="{55D75C79-42D6-47C9-BED9-0C8938B2CEB1}" type="pres">
      <dgm:prSet presAssocID="{98E579F8-74E8-47AA-9CE7-99C809B301F2}" presName="tx1" presStyleLbl="revTx" presStyleIdx="6" presStyleCnt="8"/>
      <dgm:spPr/>
    </dgm:pt>
    <dgm:pt modelId="{F48236E5-2EF9-4205-B786-75EEBA9982BE}" type="pres">
      <dgm:prSet presAssocID="{98E579F8-74E8-47AA-9CE7-99C809B301F2}" presName="vert1" presStyleCnt="0"/>
      <dgm:spPr/>
    </dgm:pt>
    <dgm:pt modelId="{505E45CE-A914-485C-9AB6-855B37FAA564}" type="pres">
      <dgm:prSet presAssocID="{03523C3B-486E-45D2-AC0B-34469548E130}" presName="thickLine" presStyleLbl="alignNode1" presStyleIdx="7" presStyleCnt="8"/>
      <dgm:spPr/>
    </dgm:pt>
    <dgm:pt modelId="{F8E9DA71-7818-462F-8513-14689E1B41AA}" type="pres">
      <dgm:prSet presAssocID="{03523C3B-486E-45D2-AC0B-34469548E130}" presName="horz1" presStyleCnt="0"/>
      <dgm:spPr/>
    </dgm:pt>
    <dgm:pt modelId="{C723CC8C-7750-4E36-8228-534D6D427184}" type="pres">
      <dgm:prSet presAssocID="{03523C3B-486E-45D2-AC0B-34469548E130}" presName="tx1" presStyleLbl="revTx" presStyleIdx="7" presStyleCnt="8"/>
      <dgm:spPr/>
    </dgm:pt>
    <dgm:pt modelId="{FD51A5C9-5C7B-41D0-B928-9D4F58425EA1}" type="pres">
      <dgm:prSet presAssocID="{03523C3B-486E-45D2-AC0B-34469548E130}" presName="vert1" presStyleCnt="0"/>
      <dgm:spPr/>
    </dgm:pt>
  </dgm:ptLst>
  <dgm:cxnLst>
    <dgm:cxn modelId="{7087BA00-BD74-4226-8B5A-574CC6DF996F}" srcId="{64FBE0B2-BB4F-4D2A-B4F9-90775866A93E}" destId="{6DF55B4B-47DE-477C-A56E-D0F86DF7C2D5}" srcOrd="2" destOrd="0" parTransId="{E8308567-0279-41CA-BFF2-F592ED472E74}" sibTransId="{6BF4FFAE-E9BC-43D1-AFF8-8B16A755C86C}"/>
    <dgm:cxn modelId="{61E45D66-8F94-45F2-A5CA-28FE535E01B8}" srcId="{64FBE0B2-BB4F-4D2A-B4F9-90775866A93E}" destId="{0F5C79F2-2E4D-4E20-9A97-0ED0701B6D58}" srcOrd="3" destOrd="0" parTransId="{06DEC05F-1EB2-4511-A1DA-CCEB5FC3745D}" sibTransId="{12AEFC88-73C1-414A-BDDD-B7FD7E164EB9}"/>
    <dgm:cxn modelId="{42AA9447-85AF-4A71-8939-CF4AC585A7E7}" srcId="{64FBE0B2-BB4F-4D2A-B4F9-90775866A93E}" destId="{AC83C09B-C45F-4803-92E1-503BEC7F4A05}" srcOrd="1" destOrd="0" parTransId="{61049686-247B-452C-97A2-F86665EAEDBE}" sibTransId="{449F1182-2D0F-4B6F-BC28-B4D215BD6723}"/>
    <dgm:cxn modelId="{C589416F-99D1-4588-84E5-0DEB406AEEA8}" type="presOf" srcId="{64FBE0B2-BB4F-4D2A-B4F9-90775866A93E}" destId="{6BDC9FE6-55BE-4CC6-87D6-DB7C7F83B5F5}" srcOrd="0" destOrd="0" presId="urn:microsoft.com/office/officeart/2008/layout/LinedList"/>
    <dgm:cxn modelId="{AFC3CB80-8E08-4ACE-8E2D-7D021F9BED4E}" srcId="{64FBE0B2-BB4F-4D2A-B4F9-90775866A93E}" destId="{6809B1EA-0A5A-485E-8C67-F8F64F88CFAD}" srcOrd="5" destOrd="0" parTransId="{A0D566FA-7A7E-4371-8A2C-03FFAEA89489}" sibTransId="{3896D729-8146-4780-BD50-D0DB89EC4B77}"/>
    <dgm:cxn modelId="{B27FCF8A-33B6-4D38-8010-553DD4E22B97}" srcId="{64FBE0B2-BB4F-4D2A-B4F9-90775866A93E}" destId="{6FB7A190-DCBE-4C47-AD45-3680D40A54E1}" srcOrd="4" destOrd="0" parTransId="{9E1F18AA-EE90-4F7C-906A-88BC3A3EA982}" sibTransId="{C8A6EC5C-E339-4BC5-8C5A-940DE740740F}"/>
    <dgm:cxn modelId="{3A1BE594-A266-4099-87C1-E0FAF6B8A3C2}" srcId="{64FBE0B2-BB4F-4D2A-B4F9-90775866A93E}" destId="{98E579F8-74E8-47AA-9CE7-99C809B301F2}" srcOrd="6" destOrd="0" parTransId="{F37DD096-3E44-4F16-A7B4-66D795DA9187}" sibTransId="{23397D84-4EB6-466E-8417-A08D6AAED256}"/>
    <dgm:cxn modelId="{724170A3-9BB5-4C4E-9D04-CFE5819F19C0}" type="presOf" srcId="{0F5C79F2-2E4D-4E20-9A97-0ED0701B6D58}" destId="{43F88993-D29C-4CCE-B96A-6B1CB493E28C}" srcOrd="0" destOrd="0" presId="urn:microsoft.com/office/officeart/2008/layout/LinedList"/>
    <dgm:cxn modelId="{7E195DAD-88BE-4B5D-876C-310780C7B7B6}" type="presOf" srcId="{6DF55B4B-47DE-477C-A56E-D0F86DF7C2D5}" destId="{ED8B3B21-B4E0-4483-AD58-C778D13DF364}" srcOrd="0" destOrd="0" presId="urn:microsoft.com/office/officeart/2008/layout/LinedList"/>
    <dgm:cxn modelId="{55AF3AAE-FD0E-458A-BF5F-68D7D36C3913}" srcId="{64FBE0B2-BB4F-4D2A-B4F9-90775866A93E}" destId="{03523C3B-486E-45D2-AC0B-34469548E130}" srcOrd="7" destOrd="0" parTransId="{5363E668-42EB-44B8-B15F-831631A903C9}" sibTransId="{C66987A3-7C00-471C-80A2-2FC1E52665B1}"/>
    <dgm:cxn modelId="{605B1DBF-76D3-49C8-85FB-49F53A3FB435}" type="presOf" srcId="{AC83C09B-C45F-4803-92E1-503BEC7F4A05}" destId="{F564102C-3B4E-4B79-8E5D-5D184CCC5E3D}" srcOrd="0" destOrd="0" presId="urn:microsoft.com/office/officeart/2008/layout/LinedList"/>
    <dgm:cxn modelId="{72AF8AC4-8DA3-4AAA-9A92-E50CD9641214}" type="presOf" srcId="{98E579F8-74E8-47AA-9CE7-99C809B301F2}" destId="{55D75C79-42D6-47C9-BED9-0C8938B2CEB1}" srcOrd="0" destOrd="0" presId="urn:microsoft.com/office/officeart/2008/layout/LinedList"/>
    <dgm:cxn modelId="{F38909CB-16B0-4049-A8C3-C5794CBD4292}" type="presOf" srcId="{03523C3B-486E-45D2-AC0B-34469548E130}" destId="{C723CC8C-7750-4E36-8228-534D6D427184}" srcOrd="0" destOrd="0" presId="urn:microsoft.com/office/officeart/2008/layout/LinedList"/>
    <dgm:cxn modelId="{2E1400CE-2910-4524-BE1D-67B068230CB9}" type="presOf" srcId="{6FB7A190-DCBE-4C47-AD45-3680D40A54E1}" destId="{DB446F91-B7D2-4AAC-9327-5C959E69C244}" srcOrd="0" destOrd="0" presId="urn:microsoft.com/office/officeart/2008/layout/LinedList"/>
    <dgm:cxn modelId="{F87861DA-2FDF-478A-A356-4B0833267D3D}" type="presOf" srcId="{685B916C-8789-41E0-B4CB-89E08AE8DDB8}" destId="{0D448BD6-E3C8-4BF0-9DBF-590369564255}" srcOrd="0" destOrd="0" presId="urn:microsoft.com/office/officeart/2008/layout/LinedList"/>
    <dgm:cxn modelId="{5711F0DE-5C65-4851-9C02-1F218D20DF03}" srcId="{64FBE0B2-BB4F-4D2A-B4F9-90775866A93E}" destId="{685B916C-8789-41E0-B4CB-89E08AE8DDB8}" srcOrd="0" destOrd="0" parTransId="{70489414-2B2B-4CE9-9784-5DD1E9886B2B}" sibTransId="{9AA960E1-9ACB-470C-8E5E-2602D16CD55D}"/>
    <dgm:cxn modelId="{1C8DD9FF-B433-49C5-8303-E0380D8653BF}" type="presOf" srcId="{6809B1EA-0A5A-485E-8C67-F8F64F88CFAD}" destId="{1630A9A5-3A34-4D91-8357-6DB2A7702A51}" srcOrd="0" destOrd="0" presId="urn:microsoft.com/office/officeart/2008/layout/LinedList"/>
    <dgm:cxn modelId="{641FA79E-A2D5-4264-8464-0FF44C9C8C25}" type="presParOf" srcId="{6BDC9FE6-55BE-4CC6-87D6-DB7C7F83B5F5}" destId="{A046D62B-AC99-4CAE-8F3B-9F535B7997DE}" srcOrd="0" destOrd="0" presId="urn:microsoft.com/office/officeart/2008/layout/LinedList"/>
    <dgm:cxn modelId="{CB71CC32-ABA2-4A49-A661-F8442EF4AF45}" type="presParOf" srcId="{6BDC9FE6-55BE-4CC6-87D6-DB7C7F83B5F5}" destId="{72FB4AB2-66BB-479E-94BA-FA9A34B71036}" srcOrd="1" destOrd="0" presId="urn:microsoft.com/office/officeart/2008/layout/LinedList"/>
    <dgm:cxn modelId="{25EED9C5-3F72-4562-83E9-83BAAA9C8499}" type="presParOf" srcId="{72FB4AB2-66BB-479E-94BA-FA9A34B71036}" destId="{0D448BD6-E3C8-4BF0-9DBF-590369564255}" srcOrd="0" destOrd="0" presId="urn:microsoft.com/office/officeart/2008/layout/LinedList"/>
    <dgm:cxn modelId="{4008CC23-ACB8-4740-BC57-9D8B4B1D0DE1}" type="presParOf" srcId="{72FB4AB2-66BB-479E-94BA-FA9A34B71036}" destId="{09667810-D118-40BD-A2DF-86824AF1E09B}" srcOrd="1" destOrd="0" presId="urn:microsoft.com/office/officeart/2008/layout/LinedList"/>
    <dgm:cxn modelId="{1EF2ED06-44FA-4BE8-9ABE-4BE63BC6E2BF}" type="presParOf" srcId="{6BDC9FE6-55BE-4CC6-87D6-DB7C7F83B5F5}" destId="{1299A10C-4BD7-462C-8539-DDDD13F5F40F}" srcOrd="2" destOrd="0" presId="urn:microsoft.com/office/officeart/2008/layout/LinedList"/>
    <dgm:cxn modelId="{D24B6BCD-4441-4C1A-AC9D-DB761DB33083}" type="presParOf" srcId="{6BDC9FE6-55BE-4CC6-87D6-DB7C7F83B5F5}" destId="{EB40F8D8-698F-45D8-BCAF-9AA79AA8496B}" srcOrd="3" destOrd="0" presId="urn:microsoft.com/office/officeart/2008/layout/LinedList"/>
    <dgm:cxn modelId="{34E30229-7CE0-404A-9E29-BB6C155B2E29}" type="presParOf" srcId="{EB40F8D8-698F-45D8-BCAF-9AA79AA8496B}" destId="{F564102C-3B4E-4B79-8E5D-5D184CCC5E3D}" srcOrd="0" destOrd="0" presId="urn:microsoft.com/office/officeart/2008/layout/LinedList"/>
    <dgm:cxn modelId="{0111E611-1829-4D35-8DEB-9F197994A34A}" type="presParOf" srcId="{EB40F8D8-698F-45D8-BCAF-9AA79AA8496B}" destId="{70CECAD4-C428-466F-AEF3-C4D447210441}" srcOrd="1" destOrd="0" presId="urn:microsoft.com/office/officeart/2008/layout/LinedList"/>
    <dgm:cxn modelId="{FBAC0474-A19C-4ED3-A210-B43A38A7DB55}" type="presParOf" srcId="{6BDC9FE6-55BE-4CC6-87D6-DB7C7F83B5F5}" destId="{CCF13A15-7904-463A-AA86-AFC947FB0BAE}" srcOrd="4" destOrd="0" presId="urn:microsoft.com/office/officeart/2008/layout/LinedList"/>
    <dgm:cxn modelId="{39758E1D-CCE1-49B9-85F9-30A50DBFAFC9}" type="presParOf" srcId="{6BDC9FE6-55BE-4CC6-87D6-DB7C7F83B5F5}" destId="{3E3A6B68-880A-422C-A044-81E1FD89D102}" srcOrd="5" destOrd="0" presId="urn:microsoft.com/office/officeart/2008/layout/LinedList"/>
    <dgm:cxn modelId="{5A960DA3-122D-4A00-8155-B94B9D391240}" type="presParOf" srcId="{3E3A6B68-880A-422C-A044-81E1FD89D102}" destId="{ED8B3B21-B4E0-4483-AD58-C778D13DF364}" srcOrd="0" destOrd="0" presId="urn:microsoft.com/office/officeart/2008/layout/LinedList"/>
    <dgm:cxn modelId="{380598A1-DA8E-478D-91D2-AFD6A4815D82}" type="presParOf" srcId="{3E3A6B68-880A-422C-A044-81E1FD89D102}" destId="{D678A85D-8774-4AAB-A565-EF9E222D55CE}" srcOrd="1" destOrd="0" presId="urn:microsoft.com/office/officeart/2008/layout/LinedList"/>
    <dgm:cxn modelId="{C32283AC-E335-4A1B-9AC7-D084B72DE3EB}" type="presParOf" srcId="{6BDC9FE6-55BE-4CC6-87D6-DB7C7F83B5F5}" destId="{0F2817DC-5CA8-4583-8B6F-5C8981559780}" srcOrd="6" destOrd="0" presId="urn:microsoft.com/office/officeart/2008/layout/LinedList"/>
    <dgm:cxn modelId="{A54C36E8-72BE-46A0-B744-3D4D875E4519}" type="presParOf" srcId="{6BDC9FE6-55BE-4CC6-87D6-DB7C7F83B5F5}" destId="{9CBDC94B-DC20-4F15-AA17-01A4EE86B52F}" srcOrd="7" destOrd="0" presId="urn:microsoft.com/office/officeart/2008/layout/LinedList"/>
    <dgm:cxn modelId="{07FEBFF3-90B4-4F29-846F-323151CAEDB6}" type="presParOf" srcId="{9CBDC94B-DC20-4F15-AA17-01A4EE86B52F}" destId="{43F88993-D29C-4CCE-B96A-6B1CB493E28C}" srcOrd="0" destOrd="0" presId="urn:microsoft.com/office/officeart/2008/layout/LinedList"/>
    <dgm:cxn modelId="{055B0A6D-1FB4-437C-90F9-86A87D12BCE8}" type="presParOf" srcId="{9CBDC94B-DC20-4F15-AA17-01A4EE86B52F}" destId="{2CF4C879-01FD-41B5-A82D-F54B7DDA7403}" srcOrd="1" destOrd="0" presId="urn:microsoft.com/office/officeart/2008/layout/LinedList"/>
    <dgm:cxn modelId="{82626680-542B-4D91-B461-7318201278A4}" type="presParOf" srcId="{6BDC9FE6-55BE-4CC6-87D6-DB7C7F83B5F5}" destId="{F7D9CBBC-F4D1-4350-A007-56F2B7773E3B}" srcOrd="8" destOrd="0" presId="urn:microsoft.com/office/officeart/2008/layout/LinedList"/>
    <dgm:cxn modelId="{0BE35385-A3D9-4852-AEB6-795946F9DDA0}" type="presParOf" srcId="{6BDC9FE6-55BE-4CC6-87D6-DB7C7F83B5F5}" destId="{739D13C3-F000-4FCC-A16A-8925D59093A5}" srcOrd="9" destOrd="0" presId="urn:microsoft.com/office/officeart/2008/layout/LinedList"/>
    <dgm:cxn modelId="{C24E44CA-06E1-4C66-94AB-C87EB1226A4F}" type="presParOf" srcId="{739D13C3-F000-4FCC-A16A-8925D59093A5}" destId="{DB446F91-B7D2-4AAC-9327-5C959E69C244}" srcOrd="0" destOrd="0" presId="urn:microsoft.com/office/officeart/2008/layout/LinedList"/>
    <dgm:cxn modelId="{B00866FC-ABEC-4F05-9346-3099C51F2D60}" type="presParOf" srcId="{739D13C3-F000-4FCC-A16A-8925D59093A5}" destId="{ACC14437-D5C7-4124-9DB6-2F63301F55B7}" srcOrd="1" destOrd="0" presId="urn:microsoft.com/office/officeart/2008/layout/LinedList"/>
    <dgm:cxn modelId="{F7786C51-2E67-414F-839F-4248E6AB3314}" type="presParOf" srcId="{6BDC9FE6-55BE-4CC6-87D6-DB7C7F83B5F5}" destId="{BF33F891-DA4D-4015-8407-EBB28062ECA2}" srcOrd="10" destOrd="0" presId="urn:microsoft.com/office/officeart/2008/layout/LinedList"/>
    <dgm:cxn modelId="{8AA2B8A9-6083-4447-8E1E-6A5B320D42D2}" type="presParOf" srcId="{6BDC9FE6-55BE-4CC6-87D6-DB7C7F83B5F5}" destId="{F1D1F023-F674-4D76-95DE-4D401FFD92C1}" srcOrd="11" destOrd="0" presId="urn:microsoft.com/office/officeart/2008/layout/LinedList"/>
    <dgm:cxn modelId="{E3E33BCD-F6B1-42D5-9E72-C4293052F0FE}" type="presParOf" srcId="{F1D1F023-F674-4D76-95DE-4D401FFD92C1}" destId="{1630A9A5-3A34-4D91-8357-6DB2A7702A51}" srcOrd="0" destOrd="0" presId="urn:microsoft.com/office/officeart/2008/layout/LinedList"/>
    <dgm:cxn modelId="{48BCB91B-0E3C-4BBE-BC71-A7B8D88FF34E}" type="presParOf" srcId="{F1D1F023-F674-4D76-95DE-4D401FFD92C1}" destId="{570D86B9-0C4A-404D-B6E8-6307FC2AF34C}" srcOrd="1" destOrd="0" presId="urn:microsoft.com/office/officeart/2008/layout/LinedList"/>
    <dgm:cxn modelId="{6E9270D8-03FC-4D27-9634-725C3D9DACAE}" type="presParOf" srcId="{6BDC9FE6-55BE-4CC6-87D6-DB7C7F83B5F5}" destId="{39562B2D-8CB1-4489-891D-04B2D2D3734C}" srcOrd="12" destOrd="0" presId="urn:microsoft.com/office/officeart/2008/layout/LinedList"/>
    <dgm:cxn modelId="{732B71DD-9B53-4D11-B3F6-94BB453FD564}" type="presParOf" srcId="{6BDC9FE6-55BE-4CC6-87D6-DB7C7F83B5F5}" destId="{1E489AD7-6FD4-43CA-8E68-C9B21A402FF2}" srcOrd="13" destOrd="0" presId="urn:microsoft.com/office/officeart/2008/layout/LinedList"/>
    <dgm:cxn modelId="{0CAC8F58-B97D-43C1-A27C-374329A2A321}" type="presParOf" srcId="{1E489AD7-6FD4-43CA-8E68-C9B21A402FF2}" destId="{55D75C79-42D6-47C9-BED9-0C8938B2CEB1}" srcOrd="0" destOrd="0" presId="urn:microsoft.com/office/officeart/2008/layout/LinedList"/>
    <dgm:cxn modelId="{5F6C475F-DA3B-4B62-A630-2C3EAF234145}" type="presParOf" srcId="{1E489AD7-6FD4-43CA-8E68-C9B21A402FF2}" destId="{F48236E5-2EF9-4205-B786-75EEBA9982BE}" srcOrd="1" destOrd="0" presId="urn:microsoft.com/office/officeart/2008/layout/LinedList"/>
    <dgm:cxn modelId="{B694B570-AE9E-40DB-ABBC-4A46E8881951}" type="presParOf" srcId="{6BDC9FE6-55BE-4CC6-87D6-DB7C7F83B5F5}" destId="{505E45CE-A914-485C-9AB6-855B37FAA564}" srcOrd="14" destOrd="0" presId="urn:microsoft.com/office/officeart/2008/layout/LinedList"/>
    <dgm:cxn modelId="{2EFB15E1-9E6D-4DDC-AF07-8571C8A62556}" type="presParOf" srcId="{6BDC9FE6-55BE-4CC6-87D6-DB7C7F83B5F5}" destId="{F8E9DA71-7818-462F-8513-14689E1B41AA}" srcOrd="15" destOrd="0" presId="urn:microsoft.com/office/officeart/2008/layout/LinedList"/>
    <dgm:cxn modelId="{E8938B48-33EF-4293-96D7-1D10CA791DA7}" type="presParOf" srcId="{F8E9DA71-7818-462F-8513-14689E1B41AA}" destId="{C723CC8C-7750-4E36-8228-534D6D427184}" srcOrd="0" destOrd="0" presId="urn:microsoft.com/office/officeart/2008/layout/LinedList"/>
    <dgm:cxn modelId="{11A70649-F63D-4879-BB20-F167E95B0E4B}" type="presParOf" srcId="{F8E9DA71-7818-462F-8513-14689E1B41AA}" destId="{FD51A5C9-5C7B-41D0-B928-9D4F58425E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2554F1-3EBA-457A-A9D8-FB992C246895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E117DB-65A2-4920-9A5B-B406F6A4FA8D}">
      <dgm:prSet custT="1"/>
      <dgm:spPr/>
      <dgm:t>
        <a:bodyPr/>
        <a:lstStyle/>
        <a:p>
          <a:r>
            <a:rPr lang="en-US" sz="3000" dirty="0"/>
            <a:t>Minimal ACC requests</a:t>
          </a:r>
        </a:p>
      </dgm:t>
    </dgm:pt>
    <dgm:pt modelId="{3B2BEE30-BB42-4D25-B80A-17193FD93C86}" type="parTrans" cxnId="{B6E50301-7CA9-4C92-91F0-CA9DC83A488B}">
      <dgm:prSet/>
      <dgm:spPr/>
      <dgm:t>
        <a:bodyPr/>
        <a:lstStyle/>
        <a:p>
          <a:endParaRPr lang="en-US"/>
        </a:p>
      </dgm:t>
    </dgm:pt>
    <dgm:pt modelId="{11A8D9C0-7DEA-481C-84C6-03B5A58AB53A}" type="sibTrans" cxnId="{B6E50301-7CA9-4C92-91F0-CA9DC83A488B}">
      <dgm:prSet/>
      <dgm:spPr/>
      <dgm:t>
        <a:bodyPr/>
        <a:lstStyle/>
        <a:p>
          <a:endParaRPr lang="en-US"/>
        </a:p>
      </dgm:t>
    </dgm:pt>
    <dgm:pt modelId="{1C1CD7FC-A028-4B13-BE1A-E55DD7DF1098}">
      <dgm:prSet custT="1"/>
      <dgm:spPr/>
      <dgm:t>
        <a:bodyPr/>
        <a:lstStyle/>
        <a:p>
          <a:r>
            <a:rPr lang="en-US" sz="3000" dirty="0"/>
            <a:t>Community Canopy Program</a:t>
          </a:r>
        </a:p>
      </dgm:t>
    </dgm:pt>
    <dgm:pt modelId="{B1D4C5A5-0ECF-468C-BF26-65C709128286}" type="parTrans" cxnId="{91B74C34-91F7-4D33-8B11-FD0C95847548}">
      <dgm:prSet/>
      <dgm:spPr/>
      <dgm:t>
        <a:bodyPr/>
        <a:lstStyle/>
        <a:p>
          <a:endParaRPr lang="en-US"/>
        </a:p>
      </dgm:t>
    </dgm:pt>
    <dgm:pt modelId="{BEA0BE5E-ED8E-4723-888A-39164533684E}" type="sibTrans" cxnId="{91B74C34-91F7-4D33-8B11-FD0C95847548}">
      <dgm:prSet/>
      <dgm:spPr/>
      <dgm:t>
        <a:bodyPr/>
        <a:lstStyle/>
        <a:p>
          <a:endParaRPr lang="en-US"/>
        </a:p>
      </dgm:t>
    </dgm:pt>
    <dgm:pt modelId="{3CFBEDE1-27A8-4418-A6EC-32051F415D29}">
      <dgm:prSet custT="1"/>
      <dgm:spPr/>
      <dgm:t>
        <a:bodyPr/>
        <a:lstStyle/>
        <a:p>
          <a:r>
            <a:rPr lang="en-US" sz="3000" dirty="0"/>
            <a:t>No unusual maintenance costs</a:t>
          </a:r>
        </a:p>
      </dgm:t>
    </dgm:pt>
    <dgm:pt modelId="{B1ECD8E9-4E4E-4D2F-96C7-FD08B474BB3F}" type="parTrans" cxnId="{5BABEA24-58EB-460A-B590-E06702D4DF77}">
      <dgm:prSet/>
      <dgm:spPr/>
      <dgm:t>
        <a:bodyPr/>
        <a:lstStyle/>
        <a:p>
          <a:endParaRPr lang="en-US"/>
        </a:p>
      </dgm:t>
    </dgm:pt>
    <dgm:pt modelId="{6E4118AC-7684-46AC-9FE1-EF71159CBA3B}" type="sibTrans" cxnId="{5BABEA24-58EB-460A-B590-E06702D4DF77}">
      <dgm:prSet/>
      <dgm:spPr/>
      <dgm:t>
        <a:bodyPr/>
        <a:lstStyle/>
        <a:p>
          <a:endParaRPr lang="en-US"/>
        </a:p>
      </dgm:t>
    </dgm:pt>
    <dgm:pt modelId="{2833AF0D-D55A-4CE5-86F7-31A79D5C3CB5}">
      <dgm:prSet custT="1"/>
      <dgm:spPr/>
      <dgm:t>
        <a:bodyPr/>
        <a:lstStyle/>
        <a:p>
          <a:r>
            <a:rPr lang="en-US" sz="3000" dirty="0"/>
            <a:t>Unexpected legal fees </a:t>
          </a:r>
        </a:p>
      </dgm:t>
    </dgm:pt>
    <dgm:pt modelId="{AA0B11E5-6495-459E-8230-E2406E9C74D4}" type="parTrans" cxnId="{B904FAFD-13BE-4C59-AA42-08727BF615ED}">
      <dgm:prSet/>
      <dgm:spPr/>
      <dgm:t>
        <a:bodyPr/>
        <a:lstStyle/>
        <a:p>
          <a:endParaRPr lang="en-US"/>
        </a:p>
      </dgm:t>
    </dgm:pt>
    <dgm:pt modelId="{2BEB6BDD-BC5A-4FFB-9C12-867A6369DA26}" type="sibTrans" cxnId="{B904FAFD-13BE-4C59-AA42-08727BF615ED}">
      <dgm:prSet/>
      <dgm:spPr/>
      <dgm:t>
        <a:bodyPr/>
        <a:lstStyle/>
        <a:p>
          <a:endParaRPr lang="en-US"/>
        </a:p>
      </dgm:t>
    </dgm:pt>
    <dgm:pt modelId="{11214FEE-5597-43C0-B509-70A274F3AC29}">
      <dgm:prSet custT="1"/>
      <dgm:spPr/>
      <dgm:t>
        <a:bodyPr/>
        <a:lstStyle/>
        <a:p>
          <a:r>
            <a:rPr lang="en-US" sz="3000" dirty="0"/>
            <a:t>Maintained HOA in good standing </a:t>
          </a:r>
          <a:r>
            <a:rPr lang="en-US" sz="2500" dirty="0"/>
            <a:t>(Sec of State; DRE)</a:t>
          </a:r>
        </a:p>
      </dgm:t>
    </dgm:pt>
    <dgm:pt modelId="{13849A74-8A2F-4726-98BC-CC1069D5F26C}" type="parTrans" cxnId="{2EA409F4-4A96-4968-8E4C-10C2F96C64C2}">
      <dgm:prSet/>
      <dgm:spPr/>
      <dgm:t>
        <a:bodyPr/>
        <a:lstStyle/>
        <a:p>
          <a:endParaRPr lang="en-US"/>
        </a:p>
      </dgm:t>
    </dgm:pt>
    <dgm:pt modelId="{DBC91368-76D6-45AC-B5EE-3BAABAED9610}" type="sibTrans" cxnId="{2EA409F4-4A96-4968-8E4C-10C2F96C64C2}">
      <dgm:prSet/>
      <dgm:spPr/>
      <dgm:t>
        <a:bodyPr/>
        <a:lstStyle/>
        <a:p>
          <a:endParaRPr lang="en-US"/>
        </a:p>
      </dgm:t>
    </dgm:pt>
    <dgm:pt modelId="{A6E9FCEF-4794-4749-9F98-6D6440D1EB59}">
      <dgm:prSet custT="1"/>
      <dgm:spPr/>
      <dgm:t>
        <a:bodyPr/>
        <a:lstStyle/>
        <a:p>
          <a:r>
            <a:rPr lang="en-US" sz="3000" dirty="0"/>
            <a:t>Community Event </a:t>
          </a:r>
          <a:r>
            <a:rPr lang="en-US" sz="2500" dirty="0"/>
            <a:t>(Though ultimately, canceled, thank you Kathy for securing grant &amp; coordinating)</a:t>
          </a:r>
        </a:p>
      </dgm:t>
    </dgm:pt>
    <dgm:pt modelId="{F33003E9-2867-4DDC-B6F6-AA5CD16CEABC}" type="parTrans" cxnId="{E4E92C45-40BC-4E09-9CBD-EED55FF140FD}">
      <dgm:prSet/>
      <dgm:spPr/>
      <dgm:t>
        <a:bodyPr/>
        <a:lstStyle/>
        <a:p>
          <a:endParaRPr lang="en-US"/>
        </a:p>
      </dgm:t>
    </dgm:pt>
    <dgm:pt modelId="{79E6B040-5538-4333-A7CB-B5B1B0CA1B9C}" type="sibTrans" cxnId="{E4E92C45-40BC-4E09-9CBD-EED55FF140FD}">
      <dgm:prSet/>
      <dgm:spPr/>
      <dgm:t>
        <a:bodyPr/>
        <a:lstStyle/>
        <a:p>
          <a:endParaRPr lang="en-US"/>
        </a:p>
      </dgm:t>
    </dgm:pt>
    <dgm:pt modelId="{E21DA69D-4F79-4D09-A0A7-1796805A7497}" type="pres">
      <dgm:prSet presAssocID="{B02554F1-3EBA-457A-A9D8-FB992C246895}" presName="diagram" presStyleCnt="0">
        <dgm:presLayoutVars>
          <dgm:dir/>
          <dgm:resizeHandles val="exact"/>
        </dgm:presLayoutVars>
      </dgm:prSet>
      <dgm:spPr/>
    </dgm:pt>
    <dgm:pt modelId="{B2FD5281-75EB-4589-ACB4-41212908889D}" type="pres">
      <dgm:prSet presAssocID="{47E117DB-65A2-4920-9A5B-B406F6A4FA8D}" presName="node" presStyleLbl="node1" presStyleIdx="0" presStyleCnt="6">
        <dgm:presLayoutVars>
          <dgm:bulletEnabled val="1"/>
        </dgm:presLayoutVars>
      </dgm:prSet>
      <dgm:spPr/>
    </dgm:pt>
    <dgm:pt modelId="{DCBEC01D-5AA7-4833-81BC-2900F7510670}" type="pres">
      <dgm:prSet presAssocID="{11A8D9C0-7DEA-481C-84C6-03B5A58AB53A}" presName="sibTrans" presStyleCnt="0"/>
      <dgm:spPr/>
    </dgm:pt>
    <dgm:pt modelId="{15E1743F-8567-481D-AB02-73D83FC69BDF}" type="pres">
      <dgm:prSet presAssocID="{1C1CD7FC-A028-4B13-BE1A-E55DD7DF1098}" presName="node" presStyleLbl="node1" presStyleIdx="1" presStyleCnt="6">
        <dgm:presLayoutVars>
          <dgm:bulletEnabled val="1"/>
        </dgm:presLayoutVars>
      </dgm:prSet>
      <dgm:spPr/>
    </dgm:pt>
    <dgm:pt modelId="{85B615E9-9F63-4BB2-8E2F-7780CCAF4D5F}" type="pres">
      <dgm:prSet presAssocID="{BEA0BE5E-ED8E-4723-888A-39164533684E}" presName="sibTrans" presStyleCnt="0"/>
      <dgm:spPr/>
    </dgm:pt>
    <dgm:pt modelId="{98ACD76A-C37B-4A97-8409-3C31C7171010}" type="pres">
      <dgm:prSet presAssocID="{3CFBEDE1-27A8-4418-A6EC-32051F415D29}" presName="node" presStyleLbl="node1" presStyleIdx="2" presStyleCnt="6">
        <dgm:presLayoutVars>
          <dgm:bulletEnabled val="1"/>
        </dgm:presLayoutVars>
      </dgm:prSet>
      <dgm:spPr/>
    </dgm:pt>
    <dgm:pt modelId="{0995260C-F35E-41D3-96CF-D47F3A0AB00B}" type="pres">
      <dgm:prSet presAssocID="{6E4118AC-7684-46AC-9FE1-EF71159CBA3B}" presName="sibTrans" presStyleCnt="0"/>
      <dgm:spPr/>
    </dgm:pt>
    <dgm:pt modelId="{CC8D2E62-B52E-4D60-8026-6CEA3474A207}" type="pres">
      <dgm:prSet presAssocID="{2833AF0D-D55A-4CE5-86F7-31A79D5C3CB5}" presName="node" presStyleLbl="node1" presStyleIdx="3" presStyleCnt="6">
        <dgm:presLayoutVars>
          <dgm:bulletEnabled val="1"/>
        </dgm:presLayoutVars>
      </dgm:prSet>
      <dgm:spPr/>
    </dgm:pt>
    <dgm:pt modelId="{1C218697-4171-4D42-A386-A19118005A25}" type="pres">
      <dgm:prSet presAssocID="{2BEB6BDD-BC5A-4FFB-9C12-867A6369DA26}" presName="sibTrans" presStyleCnt="0"/>
      <dgm:spPr/>
    </dgm:pt>
    <dgm:pt modelId="{96E47763-1810-4321-B008-96E15ABE1C60}" type="pres">
      <dgm:prSet presAssocID="{11214FEE-5597-43C0-B509-70A274F3AC29}" presName="node" presStyleLbl="node1" presStyleIdx="4" presStyleCnt="6">
        <dgm:presLayoutVars>
          <dgm:bulletEnabled val="1"/>
        </dgm:presLayoutVars>
      </dgm:prSet>
      <dgm:spPr/>
    </dgm:pt>
    <dgm:pt modelId="{F19F9BB6-E486-44B0-A96E-F7E880BB4AD8}" type="pres">
      <dgm:prSet presAssocID="{DBC91368-76D6-45AC-B5EE-3BAABAED9610}" presName="sibTrans" presStyleCnt="0"/>
      <dgm:spPr/>
    </dgm:pt>
    <dgm:pt modelId="{97463ACE-18F3-436B-AC08-074A01CC6EB6}" type="pres">
      <dgm:prSet presAssocID="{A6E9FCEF-4794-4749-9F98-6D6440D1EB59}" presName="node" presStyleLbl="node1" presStyleIdx="5" presStyleCnt="6">
        <dgm:presLayoutVars>
          <dgm:bulletEnabled val="1"/>
        </dgm:presLayoutVars>
      </dgm:prSet>
      <dgm:spPr/>
    </dgm:pt>
  </dgm:ptLst>
  <dgm:cxnLst>
    <dgm:cxn modelId="{B6E50301-7CA9-4C92-91F0-CA9DC83A488B}" srcId="{B02554F1-3EBA-457A-A9D8-FB992C246895}" destId="{47E117DB-65A2-4920-9A5B-B406F6A4FA8D}" srcOrd="0" destOrd="0" parTransId="{3B2BEE30-BB42-4D25-B80A-17193FD93C86}" sibTransId="{11A8D9C0-7DEA-481C-84C6-03B5A58AB53A}"/>
    <dgm:cxn modelId="{5BABEA24-58EB-460A-B590-E06702D4DF77}" srcId="{B02554F1-3EBA-457A-A9D8-FB992C246895}" destId="{3CFBEDE1-27A8-4418-A6EC-32051F415D29}" srcOrd="2" destOrd="0" parTransId="{B1ECD8E9-4E4E-4D2F-96C7-FD08B474BB3F}" sibTransId="{6E4118AC-7684-46AC-9FE1-EF71159CBA3B}"/>
    <dgm:cxn modelId="{91B74C34-91F7-4D33-8B11-FD0C95847548}" srcId="{B02554F1-3EBA-457A-A9D8-FB992C246895}" destId="{1C1CD7FC-A028-4B13-BE1A-E55DD7DF1098}" srcOrd="1" destOrd="0" parTransId="{B1D4C5A5-0ECF-468C-BF26-65C709128286}" sibTransId="{BEA0BE5E-ED8E-4723-888A-39164533684E}"/>
    <dgm:cxn modelId="{D433F536-FBC2-4DBC-A2D3-F3CE63202BF8}" type="presOf" srcId="{A6E9FCEF-4794-4749-9F98-6D6440D1EB59}" destId="{97463ACE-18F3-436B-AC08-074A01CC6EB6}" srcOrd="0" destOrd="0" presId="urn:microsoft.com/office/officeart/2005/8/layout/default"/>
    <dgm:cxn modelId="{E4E92C45-40BC-4E09-9CBD-EED55FF140FD}" srcId="{B02554F1-3EBA-457A-A9D8-FB992C246895}" destId="{A6E9FCEF-4794-4749-9F98-6D6440D1EB59}" srcOrd="5" destOrd="0" parTransId="{F33003E9-2867-4DDC-B6F6-AA5CD16CEABC}" sibTransId="{79E6B040-5538-4333-A7CB-B5B1B0CA1B9C}"/>
    <dgm:cxn modelId="{02B8C767-507D-487F-8ECA-C2D3B1FEA283}" type="presOf" srcId="{47E117DB-65A2-4920-9A5B-B406F6A4FA8D}" destId="{B2FD5281-75EB-4589-ACB4-41212908889D}" srcOrd="0" destOrd="0" presId="urn:microsoft.com/office/officeart/2005/8/layout/default"/>
    <dgm:cxn modelId="{B5D42E51-C547-4B21-B315-E0DE8EF48358}" type="presOf" srcId="{2833AF0D-D55A-4CE5-86F7-31A79D5C3CB5}" destId="{CC8D2E62-B52E-4D60-8026-6CEA3474A207}" srcOrd="0" destOrd="0" presId="urn:microsoft.com/office/officeart/2005/8/layout/default"/>
    <dgm:cxn modelId="{73E88A52-16FC-4293-829D-BDD1C81BE411}" type="presOf" srcId="{3CFBEDE1-27A8-4418-A6EC-32051F415D29}" destId="{98ACD76A-C37B-4A97-8409-3C31C7171010}" srcOrd="0" destOrd="0" presId="urn:microsoft.com/office/officeart/2005/8/layout/default"/>
    <dgm:cxn modelId="{67B4EC91-4599-4814-A036-C6DC8A6C0474}" type="presOf" srcId="{11214FEE-5597-43C0-B509-70A274F3AC29}" destId="{96E47763-1810-4321-B008-96E15ABE1C60}" srcOrd="0" destOrd="0" presId="urn:microsoft.com/office/officeart/2005/8/layout/default"/>
    <dgm:cxn modelId="{D04D75D3-EA0D-4928-9287-80BAC3666333}" type="presOf" srcId="{B02554F1-3EBA-457A-A9D8-FB992C246895}" destId="{E21DA69D-4F79-4D09-A0A7-1796805A7497}" srcOrd="0" destOrd="0" presId="urn:microsoft.com/office/officeart/2005/8/layout/default"/>
    <dgm:cxn modelId="{4EDF0BD4-8832-4A7F-9946-C81BE830E882}" type="presOf" srcId="{1C1CD7FC-A028-4B13-BE1A-E55DD7DF1098}" destId="{15E1743F-8567-481D-AB02-73D83FC69BDF}" srcOrd="0" destOrd="0" presId="urn:microsoft.com/office/officeart/2005/8/layout/default"/>
    <dgm:cxn modelId="{2EA409F4-4A96-4968-8E4C-10C2F96C64C2}" srcId="{B02554F1-3EBA-457A-A9D8-FB992C246895}" destId="{11214FEE-5597-43C0-B509-70A274F3AC29}" srcOrd="4" destOrd="0" parTransId="{13849A74-8A2F-4726-98BC-CC1069D5F26C}" sibTransId="{DBC91368-76D6-45AC-B5EE-3BAABAED9610}"/>
    <dgm:cxn modelId="{B904FAFD-13BE-4C59-AA42-08727BF615ED}" srcId="{B02554F1-3EBA-457A-A9D8-FB992C246895}" destId="{2833AF0D-D55A-4CE5-86F7-31A79D5C3CB5}" srcOrd="3" destOrd="0" parTransId="{AA0B11E5-6495-459E-8230-E2406E9C74D4}" sibTransId="{2BEB6BDD-BC5A-4FFB-9C12-867A6369DA26}"/>
    <dgm:cxn modelId="{942D47ED-31E0-4CCD-A874-DC3238C49A76}" type="presParOf" srcId="{E21DA69D-4F79-4D09-A0A7-1796805A7497}" destId="{B2FD5281-75EB-4589-ACB4-41212908889D}" srcOrd="0" destOrd="0" presId="urn:microsoft.com/office/officeart/2005/8/layout/default"/>
    <dgm:cxn modelId="{9C87F29D-979E-4113-8A86-97B669EF2B14}" type="presParOf" srcId="{E21DA69D-4F79-4D09-A0A7-1796805A7497}" destId="{DCBEC01D-5AA7-4833-81BC-2900F7510670}" srcOrd="1" destOrd="0" presId="urn:microsoft.com/office/officeart/2005/8/layout/default"/>
    <dgm:cxn modelId="{A6CBA2A3-8B6E-4935-837C-574ACE61C7E1}" type="presParOf" srcId="{E21DA69D-4F79-4D09-A0A7-1796805A7497}" destId="{15E1743F-8567-481D-AB02-73D83FC69BDF}" srcOrd="2" destOrd="0" presId="urn:microsoft.com/office/officeart/2005/8/layout/default"/>
    <dgm:cxn modelId="{3992BCEE-A933-4D4C-AC2E-68784BBE7D2F}" type="presParOf" srcId="{E21DA69D-4F79-4D09-A0A7-1796805A7497}" destId="{85B615E9-9F63-4BB2-8E2F-7780CCAF4D5F}" srcOrd="3" destOrd="0" presId="urn:microsoft.com/office/officeart/2005/8/layout/default"/>
    <dgm:cxn modelId="{B0B20B25-F224-458B-84B4-457BB065BF74}" type="presParOf" srcId="{E21DA69D-4F79-4D09-A0A7-1796805A7497}" destId="{98ACD76A-C37B-4A97-8409-3C31C7171010}" srcOrd="4" destOrd="0" presId="urn:microsoft.com/office/officeart/2005/8/layout/default"/>
    <dgm:cxn modelId="{5D2297C4-3354-4379-BC72-B7A9E2CB501B}" type="presParOf" srcId="{E21DA69D-4F79-4D09-A0A7-1796805A7497}" destId="{0995260C-F35E-41D3-96CF-D47F3A0AB00B}" srcOrd="5" destOrd="0" presId="urn:microsoft.com/office/officeart/2005/8/layout/default"/>
    <dgm:cxn modelId="{929FEB60-B0E1-433F-911F-ACE16F831FC5}" type="presParOf" srcId="{E21DA69D-4F79-4D09-A0A7-1796805A7497}" destId="{CC8D2E62-B52E-4D60-8026-6CEA3474A207}" srcOrd="6" destOrd="0" presId="urn:microsoft.com/office/officeart/2005/8/layout/default"/>
    <dgm:cxn modelId="{C48529B3-C4DF-404A-A4AF-4CB30E788A4B}" type="presParOf" srcId="{E21DA69D-4F79-4D09-A0A7-1796805A7497}" destId="{1C218697-4171-4D42-A386-A19118005A25}" srcOrd="7" destOrd="0" presId="urn:microsoft.com/office/officeart/2005/8/layout/default"/>
    <dgm:cxn modelId="{FD3DC4AF-CE56-4057-AEBB-EBB7A7F1C4F1}" type="presParOf" srcId="{E21DA69D-4F79-4D09-A0A7-1796805A7497}" destId="{96E47763-1810-4321-B008-96E15ABE1C60}" srcOrd="8" destOrd="0" presId="urn:microsoft.com/office/officeart/2005/8/layout/default"/>
    <dgm:cxn modelId="{7735F497-3D4A-41A9-A8CF-DE744F1E43B5}" type="presParOf" srcId="{E21DA69D-4F79-4D09-A0A7-1796805A7497}" destId="{F19F9BB6-E486-44B0-A96E-F7E880BB4AD8}" srcOrd="9" destOrd="0" presId="urn:microsoft.com/office/officeart/2005/8/layout/default"/>
    <dgm:cxn modelId="{A28AFB31-50AF-431F-B458-FEFCD26BA274}" type="presParOf" srcId="{E21DA69D-4F79-4D09-A0A7-1796805A7497}" destId="{97463ACE-18F3-436B-AC08-074A01CC6EB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279207-215C-4854-8CEC-ACFCBC30DAF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242BD4-B13B-445F-A2E9-0266A19890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2024 federal &amp; state </a:t>
          </a:r>
          <a:r>
            <a:rPr lang="en-US" b="1"/>
            <a:t>tax filings </a:t>
          </a:r>
          <a:r>
            <a:rPr lang="en-US"/>
            <a:t>by 4/15</a:t>
          </a:r>
        </a:p>
      </dgm:t>
    </dgm:pt>
    <dgm:pt modelId="{D9123637-8E8A-4DA5-A97A-72EFCB6828DC}" type="parTrans" cxnId="{D53F9C98-7E4D-4ED5-8420-A1254FC4D0B8}">
      <dgm:prSet/>
      <dgm:spPr/>
      <dgm:t>
        <a:bodyPr/>
        <a:lstStyle/>
        <a:p>
          <a:endParaRPr lang="en-US"/>
        </a:p>
      </dgm:t>
    </dgm:pt>
    <dgm:pt modelId="{27A99F27-3FC1-4223-AACC-EF2336C4FBD0}" type="sibTrans" cxnId="{D53F9C98-7E4D-4ED5-8420-A1254FC4D0B8}">
      <dgm:prSet/>
      <dgm:spPr/>
      <dgm:t>
        <a:bodyPr/>
        <a:lstStyle/>
        <a:p>
          <a:endParaRPr lang="en-US"/>
        </a:p>
      </dgm:t>
    </dgm:pt>
    <dgm:pt modelId="{80695650-B49E-4AA9-8DB5-FFEB36A308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Finalize legal documents </a:t>
          </a:r>
          <a:r>
            <a:rPr lang="en-US"/>
            <a:t>by May</a:t>
          </a:r>
        </a:p>
      </dgm:t>
    </dgm:pt>
    <dgm:pt modelId="{33480FAF-DD66-4B6F-9B62-BF1B71A7FF10}" type="parTrans" cxnId="{5310E5E4-F842-4457-806C-9DD5CCFD7E8B}">
      <dgm:prSet/>
      <dgm:spPr/>
      <dgm:t>
        <a:bodyPr/>
        <a:lstStyle/>
        <a:p>
          <a:endParaRPr lang="en-US"/>
        </a:p>
      </dgm:t>
    </dgm:pt>
    <dgm:pt modelId="{FD5EDD4B-0552-4367-9DB8-BFBF7BEE7B2F}" type="sibTrans" cxnId="{5310E5E4-F842-4457-806C-9DD5CCFD7E8B}">
      <dgm:prSet/>
      <dgm:spPr/>
      <dgm:t>
        <a:bodyPr/>
        <a:lstStyle/>
        <a:p>
          <a:endParaRPr lang="en-US"/>
        </a:p>
      </dgm:t>
    </dgm:pt>
    <dgm:pt modelId="{DB028DB5-E6A0-40F4-9978-B8622110678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Policies March; Bylaws April; Declaration of Covenants May</a:t>
          </a:r>
        </a:p>
      </dgm:t>
    </dgm:pt>
    <dgm:pt modelId="{A25F6983-48F3-43DE-9960-0B2F3889DF5D}" type="parTrans" cxnId="{8A29A3B4-87E1-448B-801A-D65DEB5D5B24}">
      <dgm:prSet/>
      <dgm:spPr/>
      <dgm:t>
        <a:bodyPr/>
        <a:lstStyle/>
        <a:p>
          <a:endParaRPr lang="en-US"/>
        </a:p>
      </dgm:t>
    </dgm:pt>
    <dgm:pt modelId="{E546071B-44ED-41BD-828A-F35FC33185B6}" type="sibTrans" cxnId="{8A29A3B4-87E1-448B-801A-D65DEB5D5B24}">
      <dgm:prSet/>
      <dgm:spPr/>
      <dgm:t>
        <a:bodyPr/>
        <a:lstStyle/>
        <a:p>
          <a:endParaRPr lang="en-US"/>
        </a:p>
      </dgm:t>
    </dgm:pt>
    <dgm:pt modelId="{E82522F4-DE88-40A3-B79E-7E56062C5D2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Landscaping policy</a:t>
          </a:r>
          <a:endParaRPr lang="en-US"/>
        </a:p>
      </dgm:t>
    </dgm:pt>
    <dgm:pt modelId="{11A5411D-04E4-4B89-A294-24F1F614A022}" type="parTrans" cxnId="{E4548D4E-7C69-43F6-8D15-1FDD3545C5BC}">
      <dgm:prSet/>
      <dgm:spPr/>
      <dgm:t>
        <a:bodyPr/>
        <a:lstStyle/>
        <a:p>
          <a:endParaRPr lang="en-US"/>
        </a:p>
      </dgm:t>
    </dgm:pt>
    <dgm:pt modelId="{5BB2CA34-DDC3-4E63-AA14-3F365F69CD46}" type="sibTrans" cxnId="{E4548D4E-7C69-43F6-8D15-1FDD3545C5BC}">
      <dgm:prSet/>
      <dgm:spPr/>
      <dgm:t>
        <a:bodyPr/>
        <a:lstStyle/>
        <a:p>
          <a:endParaRPr lang="en-US"/>
        </a:p>
      </dgm:t>
    </dgm:pt>
    <dgm:pt modelId="{64C6C5DF-45FB-4386-B0BC-B7026422D8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Including 3 required pre-approved gardens</a:t>
          </a:r>
        </a:p>
      </dgm:t>
    </dgm:pt>
    <dgm:pt modelId="{3883CE2B-B66A-4A2F-A274-3CE01A411C71}" type="parTrans" cxnId="{8273EAB9-12FA-4160-A2E0-35C60234DF26}">
      <dgm:prSet/>
      <dgm:spPr/>
      <dgm:t>
        <a:bodyPr/>
        <a:lstStyle/>
        <a:p>
          <a:endParaRPr lang="en-US"/>
        </a:p>
      </dgm:t>
    </dgm:pt>
    <dgm:pt modelId="{5EE54145-D961-41B6-B476-92D304A3FAA2}" type="sibTrans" cxnId="{8273EAB9-12FA-4160-A2E0-35C60234DF26}">
      <dgm:prSet/>
      <dgm:spPr/>
      <dgm:t>
        <a:bodyPr/>
        <a:lstStyle/>
        <a:p>
          <a:endParaRPr lang="en-US"/>
        </a:p>
      </dgm:t>
    </dgm:pt>
    <dgm:pt modelId="{28B811D7-2354-4E15-85CE-C56A5A618F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Rules &amp; regulations</a:t>
          </a:r>
          <a:endParaRPr lang="en-US"/>
        </a:p>
      </dgm:t>
    </dgm:pt>
    <dgm:pt modelId="{9878D7DC-D55F-4CA3-9EC5-14EFA82BF1A1}" type="parTrans" cxnId="{AE912FA2-3CE2-435F-B492-50C44AF161C4}">
      <dgm:prSet/>
      <dgm:spPr/>
      <dgm:t>
        <a:bodyPr/>
        <a:lstStyle/>
        <a:p>
          <a:endParaRPr lang="en-US"/>
        </a:p>
      </dgm:t>
    </dgm:pt>
    <dgm:pt modelId="{F5993FD4-D50B-406B-B42C-9AD2BB7C6708}" type="sibTrans" cxnId="{AE912FA2-3CE2-435F-B492-50C44AF161C4}">
      <dgm:prSet/>
      <dgm:spPr/>
      <dgm:t>
        <a:bodyPr/>
        <a:lstStyle/>
        <a:p>
          <a:endParaRPr lang="en-US"/>
        </a:p>
      </dgm:t>
    </dgm:pt>
    <dgm:pt modelId="{5D0C1E83-2645-4F78-A3F4-08699D83EF1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Reserve study</a:t>
          </a:r>
          <a:endParaRPr lang="en-US" dirty="0"/>
        </a:p>
      </dgm:t>
    </dgm:pt>
    <dgm:pt modelId="{C177CC39-DF8E-4FB4-9372-A83A82D0F2C2}" type="parTrans" cxnId="{272ABA95-8814-483C-A488-03A1208B9F26}">
      <dgm:prSet/>
      <dgm:spPr/>
      <dgm:t>
        <a:bodyPr/>
        <a:lstStyle/>
        <a:p>
          <a:endParaRPr lang="en-US"/>
        </a:p>
      </dgm:t>
    </dgm:pt>
    <dgm:pt modelId="{92B31055-0A5B-490C-92C3-835FAEB0C87D}" type="sibTrans" cxnId="{272ABA95-8814-483C-A488-03A1208B9F26}">
      <dgm:prSet/>
      <dgm:spPr/>
      <dgm:t>
        <a:bodyPr/>
        <a:lstStyle/>
        <a:p>
          <a:endParaRPr lang="en-US"/>
        </a:p>
      </dgm:t>
    </dgm:pt>
    <dgm:pt modelId="{0EF14C6E-040F-4C5D-BED6-B6D68CB7B5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Pending since 2016; complete every 5 years</a:t>
          </a:r>
        </a:p>
      </dgm:t>
    </dgm:pt>
    <dgm:pt modelId="{FA1EFE88-C96C-4D78-A871-01863F25322A}" type="parTrans" cxnId="{EBFEE49A-169D-4917-9CE6-3CC754E3467D}">
      <dgm:prSet/>
      <dgm:spPr/>
      <dgm:t>
        <a:bodyPr/>
        <a:lstStyle/>
        <a:p>
          <a:endParaRPr lang="en-US"/>
        </a:p>
      </dgm:t>
    </dgm:pt>
    <dgm:pt modelId="{A4BCE592-52E5-43A0-9B51-9AD77C48EC2B}" type="sibTrans" cxnId="{EBFEE49A-169D-4917-9CE6-3CC754E3467D}">
      <dgm:prSet/>
      <dgm:spPr/>
      <dgm:t>
        <a:bodyPr/>
        <a:lstStyle/>
        <a:p>
          <a:endParaRPr lang="en-US"/>
        </a:p>
      </dgm:t>
    </dgm:pt>
    <dgm:pt modelId="{0725F37B-899F-4C1B-A6F2-FEDB029264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Explore </a:t>
          </a:r>
          <a:r>
            <a:rPr lang="en-US" b="1" dirty="0"/>
            <a:t>CCIOA</a:t>
          </a:r>
          <a:r>
            <a:rPr lang="en-US" dirty="0"/>
            <a:t> (Colorado Common Interest Ownership Act) adoption</a:t>
          </a:r>
        </a:p>
      </dgm:t>
    </dgm:pt>
    <dgm:pt modelId="{12D87122-54F1-48C3-A015-9E96229788E3}" type="parTrans" cxnId="{96256EED-742D-4E6C-B848-7944500A980D}">
      <dgm:prSet/>
      <dgm:spPr/>
      <dgm:t>
        <a:bodyPr/>
        <a:lstStyle/>
        <a:p>
          <a:endParaRPr lang="en-US"/>
        </a:p>
      </dgm:t>
    </dgm:pt>
    <dgm:pt modelId="{A48D7D8D-1773-4E7C-A16D-AB92008ECB7F}" type="sibTrans" cxnId="{96256EED-742D-4E6C-B848-7944500A980D}">
      <dgm:prSet/>
      <dgm:spPr/>
      <dgm:t>
        <a:bodyPr/>
        <a:lstStyle/>
        <a:p>
          <a:endParaRPr lang="en-US"/>
        </a:p>
      </dgm:t>
    </dgm:pt>
    <dgm:pt modelId="{BC04B3C5-078E-4BD0-B8E7-414F675F8FF6}" type="pres">
      <dgm:prSet presAssocID="{C3279207-215C-4854-8CEC-ACFCBC30DAFA}" presName="root" presStyleCnt="0">
        <dgm:presLayoutVars>
          <dgm:dir/>
          <dgm:resizeHandles val="exact"/>
        </dgm:presLayoutVars>
      </dgm:prSet>
      <dgm:spPr/>
    </dgm:pt>
    <dgm:pt modelId="{4769962F-F936-4AEC-8E98-2050FAC3C6B4}" type="pres">
      <dgm:prSet presAssocID="{95242BD4-B13B-445F-A2E9-0266A19890ED}" presName="compNode" presStyleCnt="0"/>
      <dgm:spPr/>
    </dgm:pt>
    <dgm:pt modelId="{4CBBC4AE-C373-492B-B961-96456E78D711}" type="pres">
      <dgm:prSet presAssocID="{95242BD4-B13B-445F-A2E9-0266A19890ED}" presName="bgRect" presStyleLbl="bgShp" presStyleIdx="0" presStyleCnt="6"/>
      <dgm:spPr/>
    </dgm:pt>
    <dgm:pt modelId="{BC7CA6A7-CD86-4764-9C80-57A76838F020}" type="pres">
      <dgm:prSet presAssocID="{95242BD4-B13B-445F-A2E9-0266A19890E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2441F674-29D8-439C-9683-1E88126B0A77}" type="pres">
      <dgm:prSet presAssocID="{95242BD4-B13B-445F-A2E9-0266A19890ED}" presName="spaceRect" presStyleCnt="0"/>
      <dgm:spPr/>
    </dgm:pt>
    <dgm:pt modelId="{B4AAA50F-6D52-4453-9F3F-AB8241113012}" type="pres">
      <dgm:prSet presAssocID="{95242BD4-B13B-445F-A2E9-0266A19890ED}" presName="parTx" presStyleLbl="revTx" presStyleIdx="0" presStyleCnt="9">
        <dgm:presLayoutVars>
          <dgm:chMax val="0"/>
          <dgm:chPref val="0"/>
        </dgm:presLayoutVars>
      </dgm:prSet>
      <dgm:spPr/>
    </dgm:pt>
    <dgm:pt modelId="{06E8E906-9CE1-4FAE-93EB-E7ABC1467C1C}" type="pres">
      <dgm:prSet presAssocID="{27A99F27-3FC1-4223-AACC-EF2336C4FBD0}" presName="sibTrans" presStyleCnt="0"/>
      <dgm:spPr/>
    </dgm:pt>
    <dgm:pt modelId="{41818EE3-9AB5-47AE-8C13-A08BA28743F5}" type="pres">
      <dgm:prSet presAssocID="{80695650-B49E-4AA9-8DB5-FFEB36A3088B}" presName="compNode" presStyleCnt="0"/>
      <dgm:spPr/>
    </dgm:pt>
    <dgm:pt modelId="{BB6FEA80-A130-4362-8C5A-2022F84A52AC}" type="pres">
      <dgm:prSet presAssocID="{80695650-B49E-4AA9-8DB5-FFEB36A3088B}" presName="bgRect" presStyleLbl="bgShp" presStyleIdx="1" presStyleCnt="6"/>
      <dgm:spPr/>
    </dgm:pt>
    <dgm:pt modelId="{497BD1E5-4661-49F2-B1E1-4B8FD9F077A9}" type="pres">
      <dgm:prSet presAssocID="{80695650-B49E-4AA9-8DB5-FFEB36A3088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51A4CF75-AAA8-4AF3-90C1-C90A68B78AEF}" type="pres">
      <dgm:prSet presAssocID="{80695650-B49E-4AA9-8DB5-FFEB36A3088B}" presName="spaceRect" presStyleCnt="0"/>
      <dgm:spPr/>
    </dgm:pt>
    <dgm:pt modelId="{EEEEC72E-09B9-465C-A1BA-A3DA086593F4}" type="pres">
      <dgm:prSet presAssocID="{80695650-B49E-4AA9-8DB5-FFEB36A3088B}" presName="parTx" presStyleLbl="revTx" presStyleIdx="1" presStyleCnt="9">
        <dgm:presLayoutVars>
          <dgm:chMax val="0"/>
          <dgm:chPref val="0"/>
        </dgm:presLayoutVars>
      </dgm:prSet>
      <dgm:spPr/>
    </dgm:pt>
    <dgm:pt modelId="{D43987BD-162F-4CC5-9890-1692897F7A57}" type="pres">
      <dgm:prSet presAssocID="{80695650-B49E-4AA9-8DB5-FFEB36A3088B}" presName="desTx" presStyleLbl="revTx" presStyleIdx="2" presStyleCnt="9">
        <dgm:presLayoutVars/>
      </dgm:prSet>
      <dgm:spPr/>
    </dgm:pt>
    <dgm:pt modelId="{CBAF2AB9-98E2-48AC-97E4-223E2FF22C03}" type="pres">
      <dgm:prSet presAssocID="{FD5EDD4B-0552-4367-9DB8-BFBF7BEE7B2F}" presName="sibTrans" presStyleCnt="0"/>
      <dgm:spPr/>
    </dgm:pt>
    <dgm:pt modelId="{768D37FD-3FAE-4BF6-B6EE-835CE4C8A0B5}" type="pres">
      <dgm:prSet presAssocID="{E82522F4-DE88-40A3-B79E-7E56062C5D26}" presName="compNode" presStyleCnt="0"/>
      <dgm:spPr/>
    </dgm:pt>
    <dgm:pt modelId="{87896C46-3E8F-438C-9637-2E44DBD00664}" type="pres">
      <dgm:prSet presAssocID="{E82522F4-DE88-40A3-B79E-7E56062C5D26}" presName="bgRect" presStyleLbl="bgShp" presStyleIdx="2" presStyleCnt="6"/>
      <dgm:spPr/>
    </dgm:pt>
    <dgm:pt modelId="{8A4B26A6-9B54-42C5-A575-12BCDAA5E9CD}" type="pres">
      <dgm:prSet presAssocID="{E82522F4-DE88-40A3-B79E-7E56062C5D26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BC7C922E-338D-4555-82EB-743AF4F01FD5}" type="pres">
      <dgm:prSet presAssocID="{E82522F4-DE88-40A3-B79E-7E56062C5D26}" presName="spaceRect" presStyleCnt="0"/>
      <dgm:spPr/>
    </dgm:pt>
    <dgm:pt modelId="{BF5BE66E-C301-4CF3-AD6F-FAF872D07DA8}" type="pres">
      <dgm:prSet presAssocID="{E82522F4-DE88-40A3-B79E-7E56062C5D26}" presName="parTx" presStyleLbl="revTx" presStyleIdx="3" presStyleCnt="9">
        <dgm:presLayoutVars>
          <dgm:chMax val="0"/>
          <dgm:chPref val="0"/>
        </dgm:presLayoutVars>
      </dgm:prSet>
      <dgm:spPr/>
    </dgm:pt>
    <dgm:pt modelId="{5C9779FD-0DA8-446B-9A6A-B9DEE688778E}" type="pres">
      <dgm:prSet presAssocID="{E82522F4-DE88-40A3-B79E-7E56062C5D26}" presName="desTx" presStyleLbl="revTx" presStyleIdx="4" presStyleCnt="9">
        <dgm:presLayoutVars/>
      </dgm:prSet>
      <dgm:spPr/>
    </dgm:pt>
    <dgm:pt modelId="{24806EDF-28D7-4ED2-AB58-E3FF579AA1FF}" type="pres">
      <dgm:prSet presAssocID="{5BB2CA34-DDC3-4E63-AA14-3F365F69CD46}" presName="sibTrans" presStyleCnt="0"/>
      <dgm:spPr/>
    </dgm:pt>
    <dgm:pt modelId="{F2853F2A-566E-425D-9508-D46D8B7CC812}" type="pres">
      <dgm:prSet presAssocID="{28B811D7-2354-4E15-85CE-C56A5A618F78}" presName="compNode" presStyleCnt="0"/>
      <dgm:spPr/>
    </dgm:pt>
    <dgm:pt modelId="{DAC56497-CC54-485D-9235-7872867FD465}" type="pres">
      <dgm:prSet presAssocID="{28B811D7-2354-4E15-85CE-C56A5A618F78}" presName="bgRect" presStyleLbl="bgShp" presStyleIdx="3" presStyleCnt="6"/>
      <dgm:spPr/>
    </dgm:pt>
    <dgm:pt modelId="{1DFA9478-5E5C-4A46-9F6A-1206BD41EC5C}" type="pres">
      <dgm:prSet presAssocID="{28B811D7-2354-4E15-85CE-C56A5A618F7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B632E7DD-4E33-4E06-AA94-6D730A4FDB02}" type="pres">
      <dgm:prSet presAssocID="{28B811D7-2354-4E15-85CE-C56A5A618F78}" presName="spaceRect" presStyleCnt="0"/>
      <dgm:spPr/>
    </dgm:pt>
    <dgm:pt modelId="{F460CD60-2791-481A-B9AC-B0BE52891242}" type="pres">
      <dgm:prSet presAssocID="{28B811D7-2354-4E15-85CE-C56A5A618F78}" presName="parTx" presStyleLbl="revTx" presStyleIdx="5" presStyleCnt="9">
        <dgm:presLayoutVars>
          <dgm:chMax val="0"/>
          <dgm:chPref val="0"/>
        </dgm:presLayoutVars>
      </dgm:prSet>
      <dgm:spPr/>
    </dgm:pt>
    <dgm:pt modelId="{6436EEEE-5038-461F-89BE-F8214D96AC30}" type="pres">
      <dgm:prSet presAssocID="{F5993FD4-D50B-406B-B42C-9AD2BB7C6708}" presName="sibTrans" presStyleCnt="0"/>
      <dgm:spPr/>
    </dgm:pt>
    <dgm:pt modelId="{728FEFDB-DD45-4BE6-92A6-F6FFF514E265}" type="pres">
      <dgm:prSet presAssocID="{5D0C1E83-2645-4F78-A3F4-08699D83EF17}" presName="compNode" presStyleCnt="0"/>
      <dgm:spPr/>
    </dgm:pt>
    <dgm:pt modelId="{7DB082D3-8E6D-48D7-A5A1-753B23032F8A}" type="pres">
      <dgm:prSet presAssocID="{5D0C1E83-2645-4F78-A3F4-08699D83EF17}" presName="bgRect" presStyleLbl="bgShp" presStyleIdx="4" presStyleCnt="6"/>
      <dgm:spPr/>
    </dgm:pt>
    <dgm:pt modelId="{ACD96A12-B44D-4123-91B5-6C5957376223}" type="pres">
      <dgm:prSet presAssocID="{5D0C1E83-2645-4F78-A3F4-08699D83EF17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3E294AC-CDF5-420F-A597-A53AC25E23EC}" type="pres">
      <dgm:prSet presAssocID="{5D0C1E83-2645-4F78-A3F4-08699D83EF17}" presName="spaceRect" presStyleCnt="0"/>
      <dgm:spPr/>
    </dgm:pt>
    <dgm:pt modelId="{7AF4E6D3-D560-4644-B5EF-9A75B6CFF372}" type="pres">
      <dgm:prSet presAssocID="{5D0C1E83-2645-4F78-A3F4-08699D83EF17}" presName="parTx" presStyleLbl="revTx" presStyleIdx="6" presStyleCnt="9">
        <dgm:presLayoutVars>
          <dgm:chMax val="0"/>
          <dgm:chPref val="0"/>
        </dgm:presLayoutVars>
      </dgm:prSet>
      <dgm:spPr/>
    </dgm:pt>
    <dgm:pt modelId="{4D856BBE-20C4-4B7D-8F22-5693D7B89BDA}" type="pres">
      <dgm:prSet presAssocID="{5D0C1E83-2645-4F78-A3F4-08699D83EF17}" presName="desTx" presStyleLbl="revTx" presStyleIdx="7" presStyleCnt="9">
        <dgm:presLayoutVars/>
      </dgm:prSet>
      <dgm:spPr/>
    </dgm:pt>
    <dgm:pt modelId="{47784B6F-C4CE-4153-A399-2FB5B41AD30A}" type="pres">
      <dgm:prSet presAssocID="{92B31055-0A5B-490C-92C3-835FAEB0C87D}" presName="sibTrans" presStyleCnt="0"/>
      <dgm:spPr/>
    </dgm:pt>
    <dgm:pt modelId="{560DA550-44C8-4476-8904-AB9F5A305390}" type="pres">
      <dgm:prSet presAssocID="{0725F37B-899F-4C1B-A6F2-FEDB0292646E}" presName="compNode" presStyleCnt="0"/>
      <dgm:spPr/>
    </dgm:pt>
    <dgm:pt modelId="{6EB3CA2C-B73D-4D09-9A57-EA43FAF92CD7}" type="pres">
      <dgm:prSet presAssocID="{0725F37B-899F-4C1B-A6F2-FEDB0292646E}" presName="bgRect" presStyleLbl="bgShp" presStyleIdx="5" presStyleCnt="6"/>
      <dgm:spPr/>
    </dgm:pt>
    <dgm:pt modelId="{5ED4DFBD-DC4D-4BAC-B464-2084EC66CE25}" type="pres">
      <dgm:prSet presAssocID="{0725F37B-899F-4C1B-A6F2-FEDB0292646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28FE8501-E6E5-433D-BBD3-DD3AB85BA1F5}" type="pres">
      <dgm:prSet presAssocID="{0725F37B-899F-4C1B-A6F2-FEDB0292646E}" presName="spaceRect" presStyleCnt="0"/>
      <dgm:spPr/>
    </dgm:pt>
    <dgm:pt modelId="{74DAFC64-A5D8-4244-AF49-8EA24F22BE4E}" type="pres">
      <dgm:prSet presAssocID="{0725F37B-899F-4C1B-A6F2-FEDB0292646E}" presName="parTx" presStyleLbl="revTx" presStyleIdx="8" presStyleCnt="9">
        <dgm:presLayoutVars>
          <dgm:chMax val="0"/>
          <dgm:chPref val="0"/>
        </dgm:presLayoutVars>
      </dgm:prSet>
      <dgm:spPr/>
    </dgm:pt>
  </dgm:ptLst>
  <dgm:cxnLst>
    <dgm:cxn modelId="{6F204905-B7F0-44EC-AB6C-38A677627C93}" type="presOf" srcId="{80695650-B49E-4AA9-8DB5-FFEB36A3088B}" destId="{EEEEC72E-09B9-465C-A1BA-A3DA086593F4}" srcOrd="0" destOrd="0" presId="urn:microsoft.com/office/officeart/2018/2/layout/IconVerticalSolidList"/>
    <dgm:cxn modelId="{F64F7A11-A6F1-4AB8-A648-E56BD1701B61}" type="presOf" srcId="{28B811D7-2354-4E15-85CE-C56A5A618F78}" destId="{F460CD60-2791-481A-B9AC-B0BE52891242}" srcOrd="0" destOrd="0" presId="urn:microsoft.com/office/officeart/2018/2/layout/IconVerticalSolidList"/>
    <dgm:cxn modelId="{D1468A23-98AC-4588-91C1-0C1216BF8C61}" type="presOf" srcId="{5D0C1E83-2645-4F78-A3F4-08699D83EF17}" destId="{7AF4E6D3-D560-4644-B5EF-9A75B6CFF372}" srcOrd="0" destOrd="0" presId="urn:microsoft.com/office/officeart/2018/2/layout/IconVerticalSolidList"/>
    <dgm:cxn modelId="{D373BD2A-CE29-47CE-A550-453CF6F98BDD}" type="presOf" srcId="{0EF14C6E-040F-4C5D-BED6-B6D68CB7B5AB}" destId="{4D856BBE-20C4-4B7D-8F22-5693D7B89BDA}" srcOrd="0" destOrd="0" presId="urn:microsoft.com/office/officeart/2018/2/layout/IconVerticalSolidList"/>
    <dgm:cxn modelId="{B7A3015D-BC25-43BF-BC20-32F4F48B8873}" type="presOf" srcId="{C3279207-215C-4854-8CEC-ACFCBC30DAFA}" destId="{BC04B3C5-078E-4BD0-B8E7-414F675F8FF6}" srcOrd="0" destOrd="0" presId="urn:microsoft.com/office/officeart/2018/2/layout/IconVerticalSolidList"/>
    <dgm:cxn modelId="{E4548D4E-7C69-43F6-8D15-1FDD3545C5BC}" srcId="{C3279207-215C-4854-8CEC-ACFCBC30DAFA}" destId="{E82522F4-DE88-40A3-B79E-7E56062C5D26}" srcOrd="2" destOrd="0" parTransId="{11A5411D-04E4-4B89-A294-24F1F614A022}" sibTransId="{5BB2CA34-DDC3-4E63-AA14-3F365F69CD46}"/>
    <dgm:cxn modelId="{0CD13B50-984E-4711-9A60-3149A8D6E969}" type="presOf" srcId="{64C6C5DF-45FB-4386-B0BC-B7026422D856}" destId="{5C9779FD-0DA8-446B-9A6A-B9DEE688778E}" srcOrd="0" destOrd="0" presId="urn:microsoft.com/office/officeart/2018/2/layout/IconVerticalSolidList"/>
    <dgm:cxn modelId="{1120B292-D65C-4C7B-AE31-914238BD32FA}" type="presOf" srcId="{95242BD4-B13B-445F-A2E9-0266A19890ED}" destId="{B4AAA50F-6D52-4453-9F3F-AB8241113012}" srcOrd="0" destOrd="0" presId="urn:microsoft.com/office/officeart/2018/2/layout/IconVerticalSolidList"/>
    <dgm:cxn modelId="{272ABA95-8814-483C-A488-03A1208B9F26}" srcId="{C3279207-215C-4854-8CEC-ACFCBC30DAFA}" destId="{5D0C1E83-2645-4F78-A3F4-08699D83EF17}" srcOrd="4" destOrd="0" parTransId="{C177CC39-DF8E-4FB4-9372-A83A82D0F2C2}" sibTransId="{92B31055-0A5B-490C-92C3-835FAEB0C87D}"/>
    <dgm:cxn modelId="{D53F9C98-7E4D-4ED5-8420-A1254FC4D0B8}" srcId="{C3279207-215C-4854-8CEC-ACFCBC30DAFA}" destId="{95242BD4-B13B-445F-A2E9-0266A19890ED}" srcOrd="0" destOrd="0" parTransId="{D9123637-8E8A-4DA5-A97A-72EFCB6828DC}" sibTransId="{27A99F27-3FC1-4223-AACC-EF2336C4FBD0}"/>
    <dgm:cxn modelId="{EBFEE49A-169D-4917-9CE6-3CC754E3467D}" srcId="{5D0C1E83-2645-4F78-A3F4-08699D83EF17}" destId="{0EF14C6E-040F-4C5D-BED6-B6D68CB7B5AB}" srcOrd="0" destOrd="0" parTransId="{FA1EFE88-C96C-4D78-A871-01863F25322A}" sibTransId="{A4BCE592-52E5-43A0-9B51-9AD77C48EC2B}"/>
    <dgm:cxn modelId="{AE912FA2-3CE2-435F-B492-50C44AF161C4}" srcId="{C3279207-215C-4854-8CEC-ACFCBC30DAFA}" destId="{28B811D7-2354-4E15-85CE-C56A5A618F78}" srcOrd="3" destOrd="0" parTransId="{9878D7DC-D55F-4CA3-9EC5-14EFA82BF1A1}" sibTransId="{F5993FD4-D50B-406B-B42C-9AD2BB7C6708}"/>
    <dgm:cxn modelId="{8A29A3B4-87E1-448B-801A-D65DEB5D5B24}" srcId="{80695650-B49E-4AA9-8DB5-FFEB36A3088B}" destId="{DB028DB5-E6A0-40F4-9978-B86221106781}" srcOrd="0" destOrd="0" parTransId="{A25F6983-48F3-43DE-9960-0B2F3889DF5D}" sibTransId="{E546071B-44ED-41BD-828A-F35FC33185B6}"/>
    <dgm:cxn modelId="{8273EAB9-12FA-4160-A2E0-35C60234DF26}" srcId="{E82522F4-DE88-40A3-B79E-7E56062C5D26}" destId="{64C6C5DF-45FB-4386-B0BC-B7026422D856}" srcOrd="0" destOrd="0" parTransId="{3883CE2B-B66A-4A2F-A274-3CE01A411C71}" sibTransId="{5EE54145-D961-41B6-B476-92D304A3FAA2}"/>
    <dgm:cxn modelId="{C6D35AD1-121F-4A95-AAE0-41387FF539A0}" type="presOf" srcId="{0725F37B-899F-4C1B-A6F2-FEDB0292646E}" destId="{74DAFC64-A5D8-4244-AF49-8EA24F22BE4E}" srcOrd="0" destOrd="0" presId="urn:microsoft.com/office/officeart/2018/2/layout/IconVerticalSolidList"/>
    <dgm:cxn modelId="{9D9048E4-4732-4F7D-A842-CDA2462BD2FD}" type="presOf" srcId="{DB028DB5-E6A0-40F4-9978-B86221106781}" destId="{D43987BD-162F-4CC5-9890-1692897F7A57}" srcOrd="0" destOrd="0" presId="urn:microsoft.com/office/officeart/2018/2/layout/IconVerticalSolidList"/>
    <dgm:cxn modelId="{5310E5E4-F842-4457-806C-9DD5CCFD7E8B}" srcId="{C3279207-215C-4854-8CEC-ACFCBC30DAFA}" destId="{80695650-B49E-4AA9-8DB5-FFEB36A3088B}" srcOrd="1" destOrd="0" parTransId="{33480FAF-DD66-4B6F-9B62-BF1B71A7FF10}" sibTransId="{FD5EDD4B-0552-4367-9DB8-BFBF7BEE7B2F}"/>
    <dgm:cxn modelId="{8FAD41E8-8297-442D-A537-E4A836AB9FA3}" type="presOf" srcId="{E82522F4-DE88-40A3-B79E-7E56062C5D26}" destId="{BF5BE66E-C301-4CF3-AD6F-FAF872D07DA8}" srcOrd="0" destOrd="0" presId="urn:microsoft.com/office/officeart/2018/2/layout/IconVerticalSolidList"/>
    <dgm:cxn modelId="{96256EED-742D-4E6C-B848-7944500A980D}" srcId="{C3279207-215C-4854-8CEC-ACFCBC30DAFA}" destId="{0725F37B-899F-4C1B-A6F2-FEDB0292646E}" srcOrd="5" destOrd="0" parTransId="{12D87122-54F1-48C3-A015-9E96229788E3}" sibTransId="{A48D7D8D-1773-4E7C-A16D-AB92008ECB7F}"/>
    <dgm:cxn modelId="{0057ED7D-AC1A-4898-89A4-5AEDB355D6EF}" type="presParOf" srcId="{BC04B3C5-078E-4BD0-B8E7-414F675F8FF6}" destId="{4769962F-F936-4AEC-8E98-2050FAC3C6B4}" srcOrd="0" destOrd="0" presId="urn:microsoft.com/office/officeart/2018/2/layout/IconVerticalSolidList"/>
    <dgm:cxn modelId="{280250C9-1DDA-45FD-8425-3375E76DB981}" type="presParOf" srcId="{4769962F-F936-4AEC-8E98-2050FAC3C6B4}" destId="{4CBBC4AE-C373-492B-B961-96456E78D711}" srcOrd="0" destOrd="0" presId="urn:microsoft.com/office/officeart/2018/2/layout/IconVerticalSolidList"/>
    <dgm:cxn modelId="{497E10A3-343F-4886-A605-A595173869CA}" type="presParOf" srcId="{4769962F-F936-4AEC-8E98-2050FAC3C6B4}" destId="{BC7CA6A7-CD86-4764-9C80-57A76838F020}" srcOrd="1" destOrd="0" presId="urn:microsoft.com/office/officeart/2018/2/layout/IconVerticalSolidList"/>
    <dgm:cxn modelId="{3D4D74DF-A3B3-4D17-8A84-E0DB90E0E868}" type="presParOf" srcId="{4769962F-F936-4AEC-8E98-2050FAC3C6B4}" destId="{2441F674-29D8-439C-9683-1E88126B0A77}" srcOrd="2" destOrd="0" presId="urn:microsoft.com/office/officeart/2018/2/layout/IconVerticalSolidList"/>
    <dgm:cxn modelId="{12D833EF-F902-466B-9964-EFC28AC083BA}" type="presParOf" srcId="{4769962F-F936-4AEC-8E98-2050FAC3C6B4}" destId="{B4AAA50F-6D52-4453-9F3F-AB8241113012}" srcOrd="3" destOrd="0" presId="urn:microsoft.com/office/officeart/2018/2/layout/IconVerticalSolidList"/>
    <dgm:cxn modelId="{90A7EECA-414A-48D4-B642-15F5C3E4E2F2}" type="presParOf" srcId="{BC04B3C5-078E-4BD0-B8E7-414F675F8FF6}" destId="{06E8E906-9CE1-4FAE-93EB-E7ABC1467C1C}" srcOrd="1" destOrd="0" presId="urn:microsoft.com/office/officeart/2018/2/layout/IconVerticalSolidList"/>
    <dgm:cxn modelId="{1DA663AE-B306-4FF7-9758-DDABCD9C585C}" type="presParOf" srcId="{BC04B3C5-078E-4BD0-B8E7-414F675F8FF6}" destId="{41818EE3-9AB5-47AE-8C13-A08BA28743F5}" srcOrd="2" destOrd="0" presId="urn:microsoft.com/office/officeart/2018/2/layout/IconVerticalSolidList"/>
    <dgm:cxn modelId="{2E7743B1-5BA9-4F53-9A7A-D3813E4214E3}" type="presParOf" srcId="{41818EE3-9AB5-47AE-8C13-A08BA28743F5}" destId="{BB6FEA80-A130-4362-8C5A-2022F84A52AC}" srcOrd="0" destOrd="0" presId="urn:microsoft.com/office/officeart/2018/2/layout/IconVerticalSolidList"/>
    <dgm:cxn modelId="{71F4A745-48F0-4F2B-9FF0-B018B71A1E0C}" type="presParOf" srcId="{41818EE3-9AB5-47AE-8C13-A08BA28743F5}" destId="{497BD1E5-4661-49F2-B1E1-4B8FD9F077A9}" srcOrd="1" destOrd="0" presId="urn:microsoft.com/office/officeart/2018/2/layout/IconVerticalSolidList"/>
    <dgm:cxn modelId="{C6D4886E-ECE1-49A3-A589-49F739270AD6}" type="presParOf" srcId="{41818EE3-9AB5-47AE-8C13-A08BA28743F5}" destId="{51A4CF75-AAA8-4AF3-90C1-C90A68B78AEF}" srcOrd="2" destOrd="0" presId="urn:microsoft.com/office/officeart/2018/2/layout/IconVerticalSolidList"/>
    <dgm:cxn modelId="{EB45D367-DA78-43B8-9E4E-2C9B4063C252}" type="presParOf" srcId="{41818EE3-9AB5-47AE-8C13-A08BA28743F5}" destId="{EEEEC72E-09B9-465C-A1BA-A3DA086593F4}" srcOrd="3" destOrd="0" presId="urn:microsoft.com/office/officeart/2018/2/layout/IconVerticalSolidList"/>
    <dgm:cxn modelId="{23AF9C24-3F1F-4683-94B0-F43C4D35608C}" type="presParOf" srcId="{41818EE3-9AB5-47AE-8C13-A08BA28743F5}" destId="{D43987BD-162F-4CC5-9890-1692897F7A57}" srcOrd="4" destOrd="0" presId="urn:microsoft.com/office/officeart/2018/2/layout/IconVerticalSolidList"/>
    <dgm:cxn modelId="{05AC88FE-E990-42D2-91DB-20A2D8B8F299}" type="presParOf" srcId="{BC04B3C5-078E-4BD0-B8E7-414F675F8FF6}" destId="{CBAF2AB9-98E2-48AC-97E4-223E2FF22C03}" srcOrd="3" destOrd="0" presId="urn:microsoft.com/office/officeart/2018/2/layout/IconVerticalSolidList"/>
    <dgm:cxn modelId="{3958A57F-83CC-4A96-B49A-F6B5DE6891C8}" type="presParOf" srcId="{BC04B3C5-078E-4BD0-B8E7-414F675F8FF6}" destId="{768D37FD-3FAE-4BF6-B6EE-835CE4C8A0B5}" srcOrd="4" destOrd="0" presId="urn:microsoft.com/office/officeart/2018/2/layout/IconVerticalSolidList"/>
    <dgm:cxn modelId="{02C2E48B-BEE3-479D-9045-48CA361B24EA}" type="presParOf" srcId="{768D37FD-3FAE-4BF6-B6EE-835CE4C8A0B5}" destId="{87896C46-3E8F-438C-9637-2E44DBD00664}" srcOrd="0" destOrd="0" presId="urn:microsoft.com/office/officeart/2018/2/layout/IconVerticalSolidList"/>
    <dgm:cxn modelId="{FC117B42-AC8A-431F-BF82-950B4EF1501D}" type="presParOf" srcId="{768D37FD-3FAE-4BF6-B6EE-835CE4C8A0B5}" destId="{8A4B26A6-9B54-42C5-A575-12BCDAA5E9CD}" srcOrd="1" destOrd="0" presId="urn:microsoft.com/office/officeart/2018/2/layout/IconVerticalSolidList"/>
    <dgm:cxn modelId="{291EBF8E-5BE5-4DBE-BC78-5BCEC7985F72}" type="presParOf" srcId="{768D37FD-3FAE-4BF6-B6EE-835CE4C8A0B5}" destId="{BC7C922E-338D-4555-82EB-743AF4F01FD5}" srcOrd="2" destOrd="0" presId="urn:microsoft.com/office/officeart/2018/2/layout/IconVerticalSolidList"/>
    <dgm:cxn modelId="{74051AB2-19FC-4C48-8857-9DBFB76632C5}" type="presParOf" srcId="{768D37FD-3FAE-4BF6-B6EE-835CE4C8A0B5}" destId="{BF5BE66E-C301-4CF3-AD6F-FAF872D07DA8}" srcOrd="3" destOrd="0" presId="urn:microsoft.com/office/officeart/2018/2/layout/IconVerticalSolidList"/>
    <dgm:cxn modelId="{17FC8147-CFB7-428D-9236-3F9BD91E9822}" type="presParOf" srcId="{768D37FD-3FAE-4BF6-B6EE-835CE4C8A0B5}" destId="{5C9779FD-0DA8-446B-9A6A-B9DEE688778E}" srcOrd="4" destOrd="0" presId="urn:microsoft.com/office/officeart/2018/2/layout/IconVerticalSolidList"/>
    <dgm:cxn modelId="{FFE529FE-A14D-467A-A82F-0D6CE42D7BD9}" type="presParOf" srcId="{BC04B3C5-078E-4BD0-B8E7-414F675F8FF6}" destId="{24806EDF-28D7-4ED2-AB58-E3FF579AA1FF}" srcOrd="5" destOrd="0" presId="urn:microsoft.com/office/officeart/2018/2/layout/IconVerticalSolidList"/>
    <dgm:cxn modelId="{24DE4F45-825F-43CC-BBB6-FE3C216412EC}" type="presParOf" srcId="{BC04B3C5-078E-4BD0-B8E7-414F675F8FF6}" destId="{F2853F2A-566E-425D-9508-D46D8B7CC812}" srcOrd="6" destOrd="0" presId="urn:microsoft.com/office/officeart/2018/2/layout/IconVerticalSolidList"/>
    <dgm:cxn modelId="{30C340C6-6372-4E56-A928-B5B2CACF71BB}" type="presParOf" srcId="{F2853F2A-566E-425D-9508-D46D8B7CC812}" destId="{DAC56497-CC54-485D-9235-7872867FD465}" srcOrd="0" destOrd="0" presId="urn:microsoft.com/office/officeart/2018/2/layout/IconVerticalSolidList"/>
    <dgm:cxn modelId="{271A9467-9ABB-4BDD-81D8-56D2BBF8F44C}" type="presParOf" srcId="{F2853F2A-566E-425D-9508-D46D8B7CC812}" destId="{1DFA9478-5E5C-4A46-9F6A-1206BD41EC5C}" srcOrd="1" destOrd="0" presId="urn:microsoft.com/office/officeart/2018/2/layout/IconVerticalSolidList"/>
    <dgm:cxn modelId="{72D74542-737B-49E7-836E-ED417A2FC9EE}" type="presParOf" srcId="{F2853F2A-566E-425D-9508-D46D8B7CC812}" destId="{B632E7DD-4E33-4E06-AA94-6D730A4FDB02}" srcOrd="2" destOrd="0" presId="urn:microsoft.com/office/officeart/2018/2/layout/IconVerticalSolidList"/>
    <dgm:cxn modelId="{EC81CC08-0D61-40E2-9948-841C0CAE4CA8}" type="presParOf" srcId="{F2853F2A-566E-425D-9508-D46D8B7CC812}" destId="{F460CD60-2791-481A-B9AC-B0BE52891242}" srcOrd="3" destOrd="0" presId="urn:microsoft.com/office/officeart/2018/2/layout/IconVerticalSolidList"/>
    <dgm:cxn modelId="{F467546A-52A5-459E-8A70-69E6E8550CA2}" type="presParOf" srcId="{BC04B3C5-078E-4BD0-B8E7-414F675F8FF6}" destId="{6436EEEE-5038-461F-89BE-F8214D96AC30}" srcOrd="7" destOrd="0" presId="urn:microsoft.com/office/officeart/2018/2/layout/IconVerticalSolidList"/>
    <dgm:cxn modelId="{A36A2047-CF15-417D-93DB-FAAA29DDBA92}" type="presParOf" srcId="{BC04B3C5-078E-4BD0-B8E7-414F675F8FF6}" destId="{728FEFDB-DD45-4BE6-92A6-F6FFF514E265}" srcOrd="8" destOrd="0" presId="urn:microsoft.com/office/officeart/2018/2/layout/IconVerticalSolidList"/>
    <dgm:cxn modelId="{EB92BE95-2A29-42AC-BE69-7E32133D67FF}" type="presParOf" srcId="{728FEFDB-DD45-4BE6-92A6-F6FFF514E265}" destId="{7DB082D3-8E6D-48D7-A5A1-753B23032F8A}" srcOrd="0" destOrd="0" presId="urn:microsoft.com/office/officeart/2018/2/layout/IconVerticalSolidList"/>
    <dgm:cxn modelId="{87A051BF-AA48-4281-9955-D5EF2D2A952F}" type="presParOf" srcId="{728FEFDB-DD45-4BE6-92A6-F6FFF514E265}" destId="{ACD96A12-B44D-4123-91B5-6C5957376223}" srcOrd="1" destOrd="0" presId="urn:microsoft.com/office/officeart/2018/2/layout/IconVerticalSolidList"/>
    <dgm:cxn modelId="{42E93116-A4C6-464C-BC08-98A76F8A9C1C}" type="presParOf" srcId="{728FEFDB-DD45-4BE6-92A6-F6FFF514E265}" destId="{C3E294AC-CDF5-420F-A597-A53AC25E23EC}" srcOrd="2" destOrd="0" presId="urn:microsoft.com/office/officeart/2018/2/layout/IconVerticalSolidList"/>
    <dgm:cxn modelId="{6932AC64-AA6E-443B-BC6E-F6C76B4ACB38}" type="presParOf" srcId="{728FEFDB-DD45-4BE6-92A6-F6FFF514E265}" destId="{7AF4E6D3-D560-4644-B5EF-9A75B6CFF372}" srcOrd="3" destOrd="0" presId="urn:microsoft.com/office/officeart/2018/2/layout/IconVerticalSolidList"/>
    <dgm:cxn modelId="{CBE33F02-E77A-4E74-8E78-537E970D6F06}" type="presParOf" srcId="{728FEFDB-DD45-4BE6-92A6-F6FFF514E265}" destId="{4D856BBE-20C4-4B7D-8F22-5693D7B89BDA}" srcOrd="4" destOrd="0" presId="urn:microsoft.com/office/officeart/2018/2/layout/IconVerticalSolidList"/>
    <dgm:cxn modelId="{22FCE3B9-9150-40D9-B8E2-638F64F0701F}" type="presParOf" srcId="{BC04B3C5-078E-4BD0-B8E7-414F675F8FF6}" destId="{47784B6F-C4CE-4153-A399-2FB5B41AD30A}" srcOrd="9" destOrd="0" presId="urn:microsoft.com/office/officeart/2018/2/layout/IconVerticalSolidList"/>
    <dgm:cxn modelId="{9DD0FE58-2881-4765-8B22-065C3255DE98}" type="presParOf" srcId="{BC04B3C5-078E-4BD0-B8E7-414F675F8FF6}" destId="{560DA550-44C8-4476-8904-AB9F5A305390}" srcOrd="10" destOrd="0" presId="urn:microsoft.com/office/officeart/2018/2/layout/IconVerticalSolidList"/>
    <dgm:cxn modelId="{08BE5F5E-4260-497C-972F-943DA1A8B53B}" type="presParOf" srcId="{560DA550-44C8-4476-8904-AB9F5A305390}" destId="{6EB3CA2C-B73D-4D09-9A57-EA43FAF92CD7}" srcOrd="0" destOrd="0" presId="urn:microsoft.com/office/officeart/2018/2/layout/IconVerticalSolidList"/>
    <dgm:cxn modelId="{A2BFCE20-1D4B-4F6E-9917-76581AC6CC61}" type="presParOf" srcId="{560DA550-44C8-4476-8904-AB9F5A305390}" destId="{5ED4DFBD-DC4D-4BAC-B464-2084EC66CE25}" srcOrd="1" destOrd="0" presId="urn:microsoft.com/office/officeart/2018/2/layout/IconVerticalSolidList"/>
    <dgm:cxn modelId="{E0217B5B-4FDD-415E-9BEB-9AEA96201993}" type="presParOf" srcId="{560DA550-44C8-4476-8904-AB9F5A305390}" destId="{28FE8501-E6E5-433D-BBD3-DD3AB85BA1F5}" srcOrd="2" destOrd="0" presId="urn:microsoft.com/office/officeart/2018/2/layout/IconVerticalSolidList"/>
    <dgm:cxn modelId="{5A8AFD77-2E13-4CA7-B2EA-F4CE59ECA1BD}" type="presParOf" srcId="{560DA550-44C8-4476-8904-AB9F5A305390}" destId="{74DAFC64-A5D8-4244-AF49-8EA24F22BE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A36E80-1E8E-4A17-8070-346B122B5F8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90CAA-B384-4713-ACB6-D9C3B5E84D87}">
      <dgm:prSet/>
      <dgm:spPr/>
      <dgm:t>
        <a:bodyPr/>
        <a:lstStyle/>
        <a:p>
          <a:r>
            <a:rPr lang="en-US" b="1" dirty="0"/>
            <a:t>Complete landscaping</a:t>
          </a:r>
          <a:r>
            <a:rPr lang="en-US" dirty="0"/>
            <a:t> associated with capital assessment</a:t>
          </a:r>
        </a:p>
      </dgm:t>
    </dgm:pt>
    <dgm:pt modelId="{F96A7C65-7EBF-4BBE-864D-698F6733C670}" type="parTrans" cxnId="{7D6B703A-477B-43AD-AD16-77FF6D954944}">
      <dgm:prSet/>
      <dgm:spPr/>
      <dgm:t>
        <a:bodyPr/>
        <a:lstStyle/>
        <a:p>
          <a:endParaRPr lang="en-US"/>
        </a:p>
      </dgm:t>
    </dgm:pt>
    <dgm:pt modelId="{4A0AF671-A4EB-4CFA-A128-6F6F10980D57}" type="sibTrans" cxnId="{7D6B703A-477B-43AD-AD16-77FF6D954944}">
      <dgm:prSet/>
      <dgm:spPr/>
      <dgm:t>
        <a:bodyPr/>
        <a:lstStyle/>
        <a:p>
          <a:endParaRPr lang="en-US"/>
        </a:p>
      </dgm:t>
    </dgm:pt>
    <dgm:pt modelId="{FD2844C5-6EC5-4501-92D1-6FCA6D81F2C0}">
      <dgm:prSet/>
      <dgm:spPr/>
      <dgm:t>
        <a:bodyPr/>
        <a:lstStyle/>
        <a:p>
          <a:r>
            <a:rPr lang="en-US" b="1" dirty="0"/>
            <a:t>Board governance guide </a:t>
          </a:r>
          <a:r>
            <a:rPr lang="en-US" dirty="0"/>
            <a:t>(aka operating manual; draft complete, requesting review volunteers from prior board directors)</a:t>
          </a:r>
        </a:p>
      </dgm:t>
    </dgm:pt>
    <dgm:pt modelId="{AB5439C1-689E-46E0-A86B-1CB69AA140C1}" type="parTrans" cxnId="{BBC441BC-A93E-41A7-8F7B-2CAB621C60E0}">
      <dgm:prSet/>
      <dgm:spPr/>
      <dgm:t>
        <a:bodyPr/>
        <a:lstStyle/>
        <a:p>
          <a:endParaRPr lang="en-US"/>
        </a:p>
      </dgm:t>
    </dgm:pt>
    <dgm:pt modelId="{3713ADA0-3D06-49AE-8C24-742439273E88}" type="sibTrans" cxnId="{BBC441BC-A93E-41A7-8F7B-2CAB621C60E0}">
      <dgm:prSet/>
      <dgm:spPr/>
      <dgm:t>
        <a:bodyPr/>
        <a:lstStyle/>
        <a:p>
          <a:endParaRPr lang="en-US"/>
        </a:p>
      </dgm:t>
    </dgm:pt>
    <dgm:pt modelId="{B49ACCF5-A22B-4FE8-9FB7-96E9F66FB758}">
      <dgm:prSet/>
      <dgm:spPr/>
      <dgm:t>
        <a:bodyPr/>
        <a:lstStyle/>
        <a:p>
          <a:r>
            <a:rPr lang="en-US" b="1" dirty="0"/>
            <a:t>Insurance </a:t>
          </a:r>
          <a:r>
            <a:rPr lang="en-US" dirty="0"/>
            <a:t>assessment</a:t>
          </a:r>
        </a:p>
      </dgm:t>
    </dgm:pt>
    <dgm:pt modelId="{EF002D1C-0EE8-427A-A67D-C3E24CA95D08}" type="parTrans" cxnId="{D30DB7F8-3047-4A0A-A3CA-872E14F8389C}">
      <dgm:prSet/>
      <dgm:spPr/>
      <dgm:t>
        <a:bodyPr/>
        <a:lstStyle/>
        <a:p>
          <a:endParaRPr lang="en-US"/>
        </a:p>
      </dgm:t>
    </dgm:pt>
    <dgm:pt modelId="{08D28A7A-C9E3-47FC-B717-6EE442BB124E}" type="sibTrans" cxnId="{D30DB7F8-3047-4A0A-A3CA-872E14F8389C}">
      <dgm:prSet/>
      <dgm:spPr/>
      <dgm:t>
        <a:bodyPr/>
        <a:lstStyle/>
        <a:p>
          <a:endParaRPr lang="en-US"/>
        </a:p>
      </dgm:t>
    </dgm:pt>
    <dgm:pt modelId="{ED734DE5-7AAB-490B-B6EC-896D52696D55}">
      <dgm:prSet/>
      <dgm:spPr/>
      <dgm:t>
        <a:bodyPr/>
        <a:lstStyle/>
        <a:p>
          <a:r>
            <a:rPr lang="en-US" dirty="0"/>
            <a:t>Formally close out open interpretation of </a:t>
          </a:r>
          <a:r>
            <a:rPr lang="en-US" b="1" dirty="0"/>
            <a:t>HOA scope of responsibility </a:t>
          </a:r>
          <a:r>
            <a:rPr lang="en-US" dirty="0"/>
            <a:t>(boundaries; community area maintenance)</a:t>
          </a:r>
        </a:p>
      </dgm:t>
    </dgm:pt>
    <dgm:pt modelId="{61CCFDA3-7C34-4999-8835-5163136AE00A}" type="parTrans" cxnId="{1733097A-8FD3-4EB7-83F4-FFF35A4C7506}">
      <dgm:prSet/>
      <dgm:spPr/>
      <dgm:t>
        <a:bodyPr/>
        <a:lstStyle/>
        <a:p>
          <a:endParaRPr lang="en-US"/>
        </a:p>
      </dgm:t>
    </dgm:pt>
    <dgm:pt modelId="{3CB203EA-19BE-4874-A599-6B0FFF3BB713}" type="sibTrans" cxnId="{1733097A-8FD3-4EB7-83F4-FFF35A4C7506}">
      <dgm:prSet/>
      <dgm:spPr/>
      <dgm:t>
        <a:bodyPr/>
        <a:lstStyle/>
        <a:p>
          <a:endParaRPr lang="en-US"/>
        </a:p>
      </dgm:t>
    </dgm:pt>
    <dgm:pt modelId="{BAA85227-9941-476B-8967-8865F3808982}">
      <dgm:prSet/>
      <dgm:spPr/>
      <dgm:t>
        <a:bodyPr/>
        <a:lstStyle/>
        <a:p>
          <a:r>
            <a:rPr lang="en-US" b="1" dirty="0"/>
            <a:t>Summer community engagement </a:t>
          </a:r>
          <a:r>
            <a:rPr lang="en-US" dirty="0"/>
            <a:t>event</a:t>
          </a:r>
        </a:p>
      </dgm:t>
    </dgm:pt>
    <dgm:pt modelId="{D533CF8C-62E0-4FD3-B13E-496E5EB28D9F}" type="parTrans" cxnId="{71B70800-B253-472E-904C-1BC1AEB77911}">
      <dgm:prSet/>
      <dgm:spPr/>
      <dgm:t>
        <a:bodyPr/>
        <a:lstStyle/>
        <a:p>
          <a:endParaRPr lang="en-US"/>
        </a:p>
      </dgm:t>
    </dgm:pt>
    <dgm:pt modelId="{24D6FC36-B9F4-4408-99C2-E5AA2E3E3705}" type="sibTrans" cxnId="{71B70800-B253-472E-904C-1BC1AEB77911}">
      <dgm:prSet/>
      <dgm:spPr/>
      <dgm:t>
        <a:bodyPr/>
        <a:lstStyle/>
        <a:p>
          <a:endParaRPr lang="en-US"/>
        </a:p>
      </dgm:t>
    </dgm:pt>
    <dgm:pt modelId="{88AE3AAB-6A27-4025-9563-B0D1F3589501}" type="pres">
      <dgm:prSet presAssocID="{FEA36E80-1E8E-4A17-8070-346B122B5F88}" presName="vert0" presStyleCnt="0">
        <dgm:presLayoutVars>
          <dgm:dir/>
          <dgm:animOne val="branch"/>
          <dgm:animLvl val="lvl"/>
        </dgm:presLayoutVars>
      </dgm:prSet>
      <dgm:spPr/>
    </dgm:pt>
    <dgm:pt modelId="{4395891E-6516-4358-A44E-1EE38A2FA240}" type="pres">
      <dgm:prSet presAssocID="{C6490CAA-B384-4713-ACB6-D9C3B5E84D87}" presName="thickLine" presStyleLbl="alignNode1" presStyleIdx="0" presStyleCnt="5"/>
      <dgm:spPr/>
    </dgm:pt>
    <dgm:pt modelId="{6D4349BF-2818-4EAB-9274-611C2A379E42}" type="pres">
      <dgm:prSet presAssocID="{C6490CAA-B384-4713-ACB6-D9C3B5E84D87}" presName="horz1" presStyleCnt="0"/>
      <dgm:spPr/>
    </dgm:pt>
    <dgm:pt modelId="{20395AF9-AECF-49B6-BF5A-90176A9C3F7A}" type="pres">
      <dgm:prSet presAssocID="{C6490CAA-B384-4713-ACB6-D9C3B5E84D87}" presName="tx1" presStyleLbl="revTx" presStyleIdx="0" presStyleCnt="5"/>
      <dgm:spPr/>
    </dgm:pt>
    <dgm:pt modelId="{C60E0442-2337-4072-A1E9-2783485729C4}" type="pres">
      <dgm:prSet presAssocID="{C6490CAA-B384-4713-ACB6-D9C3B5E84D87}" presName="vert1" presStyleCnt="0"/>
      <dgm:spPr/>
    </dgm:pt>
    <dgm:pt modelId="{F66F6727-3067-4F9F-9F06-64BD700CA08D}" type="pres">
      <dgm:prSet presAssocID="{FD2844C5-6EC5-4501-92D1-6FCA6D81F2C0}" presName="thickLine" presStyleLbl="alignNode1" presStyleIdx="1" presStyleCnt="5"/>
      <dgm:spPr/>
    </dgm:pt>
    <dgm:pt modelId="{4317D0D4-297F-43E4-9C84-41E89D3B4428}" type="pres">
      <dgm:prSet presAssocID="{FD2844C5-6EC5-4501-92D1-6FCA6D81F2C0}" presName="horz1" presStyleCnt="0"/>
      <dgm:spPr/>
    </dgm:pt>
    <dgm:pt modelId="{37996D3A-9E81-4342-9E26-C6542A7794AA}" type="pres">
      <dgm:prSet presAssocID="{FD2844C5-6EC5-4501-92D1-6FCA6D81F2C0}" presName="tx1" presStyleLbl="revTx" presStyleIdx="1" presStyleCnt="5"/>
      <dgm:spPr/>
    </dgm:pt>
    <dgm:pt modelId="{A155A693-AE30-415E-9638-EAA2D334EA32}" type="pres">
      <dgm:prSet presAssocID="{FD2844C5-6EC5-4501-92D1-6FCA6D81F2C0}" presName="vert1" presStyleCnt="0"/>
      <dgm:spPr/>
    </dgm:pt>
    <dgm:pt modelId="{CA36299B-0B27-4C8E-8DD8-A90FCD5E1C94}" type="pres">
      <dgm:prSet presAssocID="{B49ACCF5-A22B-4FE8-9FB7-96E9F66FB758}" presName="thickLine" presStyleLbl="alignNode1" presStyleIdx="2" presStyleCnt="5"/>
      <dgm:spPr/>
    </dgm:pt>
    <dgm:pt modelId="{BB1490F9-380E-4E92-B61C-8B99BAB832E4}" type="pres">
      <dgm:prSet presAssocID="{B49ACCF5-A22B-4FE8-9FB7-96E9F66FB758}" presName="horz1" presStyleCnt="0"/>
      <dgm:spPr/>
    </dgm:pt>
    <dgm:pt modelId="{B719E54B-3DE9-4979-9A36-32B408DC3F60}" type="pres">
      <dgm:prSet presAssocID="{B49ACCF5-A22B-4FE8-9FB7-96E9F66FB758}" presName="tx1" presStyleLbl="revTx" presStyleIdx="2" presStyleCnt="5"/>
      <dgm:spPr/>
    </dgm:pt>
    <dgm:pt modelId="{4517A30E-44B0-426D-94C7-0E7395D208A5}" type="pres">
      <dgm:prSet presAssocID="{B49ACCF5-A22B-4FE8-9FB7-96E9F66FB758}" presName="vert1" presStyleCnt="0"/>
      <dgm:spPr/>
    </dgm:pt>
    <dgm:pt modelId="{63613DEA-6764-4ABB-A4D1-C9C88F6B74C7}" type="pres">
      <dgm:prSet presAssocID="{ED734DE5-7AAB-490B-B6EC-896D52696D55}" presName="thickLine" presStyleLbl="alignNode1" presStyleIdx="3" presStyleCnt="5"/>
      <dgm:spPr/>
    </dgm:pt>
    <dgm:pt modelId="{2E7E6AC9-7702-419D-A5F7-3EFD5E5FFDF2}" type="pres">
      <dgm:prSet presAssocID="{ED734DE5-7AAB-490B-B6EC-896D52696D55}" presName="horz1" presStyleCnt="0"/>
      <dgm:spPr/>
    </dgm:pt>
    <dgm:pt modelId="{B61A2D7C-A681-471A-8458-8B74A140A552}" type="pres">
      <dgm:prSet presAssocID="{ED734DE5-7AAB-490B-B6EC-896D52696D55}" presName="tx1" presStyleLbl="revTx" presStyleIdx="3" presStyleCnt="5"/>
      <dgm:spPr/>
    </dgm:pt>
    <dgm:pt modelId="{837FFCC7-2EC4-4864-BDC4-D7A1831CC0E6}" type="pres">
      <dgm:prSet presAssocID="{ED734DE5-7AAB-490B-B6EC-896D52696D55}" presName="vert1" presStyleCnt="0"/>
      <dgm:spPr/>
    </dgm:pt>
    <dgm:pt modelId="{D1A74E0D-8683-4E2D-AC55-B4ED49E1C8E8}" type="pres">
      <dgm:prSet presAssocID="{BAA85227-9941-476B-8967-8865F3808982}" presName="thickLine" presStyleLbl="alignNode1" presStyleIdx="4" presStyleCnt="5"/>
      <dgm:spPr/>
    </dgm:pt>
    <dgm:pt modelId="{6560C19B-D5C6-4C70-A86F-A416952DCE06}" type="pres">
      <dgm:prSet presAssocID="{BAA85227-9941-476B-8967-8865F3808982}" presName="horz1" presStyleCnt="0"/>
      <dgm:spPr/>
    </dgm:pt>
    <dgm:pt modelId="{90F957CB-67E8-4C15-8E68-11339C8DDCE1}" type="pres">
      <dgm:prSet presAssocID="{BAA85227-9941-476B-8967-8865F3808982}" presName="tx1" presStyleLbl="revTx" presStyleIdx="4" presStyleCnt="5"/>
      <dgm:spPr/>
    </dgm:pt>
    <dgm:pt modelId="{83E3C317-2E11-4F5B-B245-4E27AB92FA46}" type="pres">
      <dgm:prSet presAssocID="{BAA85227-9941-476B-8967-8865F3808982}" presName="vert1" presStyleCnt="0"/>
      <dgm:spPr/>
    </dgm:pt>
  </dgm:ptLst>
  <dgm:cxnLst>
    <dgm:cxn modelId="{71B70800-B253-472E-904C-1BC1AEB77911}" srcId="{FEA36E80-1E8E-4A17-8070-346B122B5F88}" destId="{BAA85227-9941-476B-8967-8865F3808982}" srcOrd="4" destOrd="0" parTransId="{D533CF8C-62E0-4FD3-B13E-496E5EB28D9F}" sibTransId="{24D6FC36-B9F4-4408-99C2-E5AA2E3E3705}"/>
    <dgm:cxn modelId="{7D6B703A-477B-43AD-AD16-77FF6D954944}" srcId="{FEA36E80-1E8E-4A17-8070-346B122B5F88}" destId="{C6490CAA-B384-4713-ACB6-D9C3B5E84D87}" srcOrd="0" destOrd="0" parTransId="{F96A7C65-7EBF-4BBE-864D-698F6733C670}" sibTransId="{4A0AF671-A4EB-4CFA-A128-6F6F10980D57}"/>
    <dgm:cxn modelId="{25FAE53D-3D47-47C5-8D2F-0996720D7011}" type="presOf" srcId="{FD2844C5-6EC5-4501-92D1-6FCA6D81F2C0}" destId="{37996D3A-9E81-4342-9E26-C6542A7794AA}" srcOrd="0" destOrd="0" presId="urn:microsoft.com/office/officeart/2008/layout/LinedList"/>
    <dgm:cxn modelId="{9A7B655D-7BC7-4767-91D7-C347EE26F194}" type="presOf" srcId="{FEA36E80-1E8E-4A17-8070-346B122B5F88}" destId="{88AE3AAB-6A27-4025-9563-B0D1F3589501}" srcOrd="0" destOrd="0" presId="urn:microsoft.com/office/officeart/2008/layout/LinedList"/>
    <dgm:cxn modelId="{0EB83C65-F1B5-44D4-9478-705231213B8B}" type="presOf" srcId="{ED734DE5-7AAB-490B-B6EC-896D52696D55}" destId="{B61A2D7C-A681-471A-8458-8B74A140A552}" srcOrd="0" destOrd="0" presId="urn:microsoft.com/office/officeart/2008/layout/LinedList"/>
    <dgm:cxn modelId="{05477B70-BE65-450F-8239-BD036270C552}" type="presOf" srcId="{B49ACCF5-A22B-4FE8-9FB7-96E9F66FB758}" destId="{B719E54B-3DE9-4979-9A36-32B408DC3F60}" srcOrd="0" destOrd="0" presId="urn:microsoft.com/office/officeart/2008/layout/LinedList"/>
    <dgm:cxn modelId="{1733097A-8FD3-4EB7-83F4-FFF35A4C7506}" srcId="{FEA36E80-1E8E-4A17-8070-346B122B5F88}" destId="{ED734DE5-7AAB-490B-B6EC-896D52696D55}" srcOrd="3" destOrd="0" parTransId="{61CCFDA3-7C34-4999-8835-5163136AE00A}" sibTransId="{3CB203EA-19BE-4874-A599-6B0FFF3BB713}"/>
    <dgm:cxn modelId="{014C5998-A25E-44A7-B260-55A8A472EDE4}" type="presOf" srcId="{C6490CAA-B384-4713-ACB6-D9C3B5E84D87}" destId="{20395AF9-AECF-49B6-BF5A-90176A9C3F7A}" srcOrd="0" destOrd="0" presId="urn:microsoft.com/office/officeart/2008/layout/LinedList"/>
    <dgm:cxn modelId="{870B88AA-D05D-4228-A95A-0DA41FE1EBB2}" type="presOf" srcId="{BAA85227-9941-476B-8967-8865F3808982}" destId="{90F957CB-67E8-4C15-8E68-11339C8DDCE1}" srcOrd="0" destOrd="0" presId="urn:microsoft.com/office/officeart/2008/layout/LinedList"/>
    <dgm:cxn modelId="{BBC441BC-A93E-41A7-8F7B-2CAB621C60E0}" srcId="{FEA36E80-1E8E-4A17-8070-346B122B5F88}" destId="{FD2844C5-6EC5-4501-92D1-6FCA6D81F2C0}" srcOrd="1" destOrd="0" parTransId="{AB5439C1-689E-46E0-A86B-1CB69AA140C1}" sibTransId="{3713ADA0-3D06-49AE-8C24-742439273E88}"/>
    <dgm:cxn modelId="{D30DB7F8-3047-4A0A-A3CA-872E14F8389C}" srcId="{FEA36E80-1E8E-4A17-8070-346B122B5F88}" destId="{B49ACCF5-A22B-4FE8-9FB7-96E9F66FB758}" srcOrd="2" destOrd="0" parTransId="{EF002D1C-0EE8-427A-A67D-C3E24CA95D08}" sibTransId="{08D28A7A-C9E3-47FC-B717-6EE442BB124E}"/>
    <dgm:cxn modelId="{CB1CDFB5-E1CD-41DF-8500-BDC3C4FA53E9}" type="presParOf" srcId="{88AE3AAB-6A27-4025-9563-B0D1F3589501}" destId="{4395891E-6516-4358-A44E-1EE38A2FA240}" srcOrd="0" destOrd="0" presId="urn:microsoft.com/office/officeart/2008/layout/LinedList"/>
    <dgm:cxn modelId="{FE2DCF8B-0AAC-455A-BEC1-DF0CEA765167}" type="presParOf" srcId="{88AE3AAB-6A27-4025-9563-B0D1F3589501}" destId="{6D4349BF-2818-4EAB-9274-611C2A379E42}" srcOrd="1" destOrd="0" presId="urn:microsoft.com/office/officeart/2008/layout/LinedList"/>
    <dgm:cxn modelId="{2CD61619-B14A-4C92-8222-CD3661B12AA4}" type="presParOf" srcId="{6D4349BF-2818-4EAB-9274-611C2A379E42}" destId="{20395AF9-AECF-49B6-BF5A-90176A9C3F7A}" srcOrd="0" destOrd="0" presId="urn:microsoft.com/office/officeart/2008/layout/LinedList"/>
    <dgm:cxn modelId="{EBFF1B1B-D24C-4341-8258-6E69913141CD}" type="presParOf" srcId="{6D4349BF-2818-4EAB-9274-611C2A379E42}" destId="{C60E0442-2337-4072-A1E9-2783485729C4}" srcOrd="1" destOrd="0" presId="urn:microsoft.com/office/officeart/2008/layout/LinedList"/>
    <dgm:cxn modelId="{4E427C23-1E49-4790-A07E-DAA2181B80E8}" type="presParOf" srcId="{88AE3AAB-6A27-4025-9563-B0D1F3589501}" destId="{F66F6727-3067-4F9F-9F06-64BD700CA08D}" srcOrd="2" destOrd="0" presId="urn:microsoft.com/office/officeart/2008/layout/LinedList"/>
    <dgm:cxn modelId="{3F671CB9-7586-4872-A043-630336C1ACAC}" type="presParOf" srcId="{88AE3AAB-6A27-4025-9563-B0D1F3589501}" destId="{4317D0D4-297F-43E4-9C84-41E89D3B4428}" srcOrd="3" destOrd="0" presId="urn:microsoft.com/office/officeart/2008/layout/LinedList"/>
    <dgm:cxn modelId="{741B290C-D882-42A2-9CA4-CB272A5FE724}" type="presParOf" srcId="{4317D0D4-297F-43E4-9C84-41E89D3B4428}" destId="{37996D3A-9E81-4342-9E26-C6542A7794AA}" srcOrd="0" destOrd="0" presId="urn:microsoft.com/office/officeart/2008/layout/LinedList"/>
    <dgm:cxn modelId="{0F4C10C0-CC4A-4B1A-B4E3-28468814BCCD}" type="presParOf" srcId="{4317D0D4-297F-43E4-9C84-41E89D3B4428}" destId="{A155A693-AE30-415E-9638-EAA2D334EA32}" srcOrd="1" destOrd="0" presId="urn:microsoft.com/office/officeart/2008/layout/LinedList"/>
    <dgm:cxn modelId="{3E5B8104-4CF7-4DF4-8BDA-4204C4601744}" type="presParOf" srcId="{88AE3AAB-6A27-4025-9563-B0D1F3589501}" destId="{CA36299B-0B27-4C8E-8DD8-A90FCD5E1C94}" srcOrd="4" destOrd="0" presId="urn:microsoft.com/office/officeart/2008/layout/LinedList"/>
    <dgm:cxn modelId="{772F7085-DCB6-4AFA-B096-4671CDA847F9}" type="presParOf" srcId="{88AE3AAB-6A27-4025-9563-B0D1F3589501}" destId="{BB1490F9-380E-4E92-B61C-8B99BAB832E4}" srcOrd="5" destOrd="0" presId="urn:microsoft.com/office/officeart/2008/layout/LinedList"/>
    <dgm:cxn modelId="{532398CE-5B96-4E05-AE88-71EBB269C791}" type="presParOf" srcId="{BB1490F9-380E-4E92-B61C-8B99BAB832E4}" destId="{B719E54B-3DE9-4979-9A36-32B408DC3F60}" srcOrd="0" destOrd="0" presId="urn:microsoft.com/office/officeart/2008/layout/LinedList"/>
    <dgm:cxn modelId="{2375FCFB-CC33-4160-A92A-DAD217F4D7F8}" type="presParOf" srcId="{BB1490F9-380E-4E92-B61C-8B99BAB832E4}" destId="{4517A30E-44B0-426D-94C7-0E7395D208A5}" srcOrd="1" destOrd="0" presId="urn:microsoft.com/office/officeart/2008/layout/LinedList"/>
    <dgm:cxn modelId="{D6B16D23-3BF0-47F7-B266-200CADFAE3C5}" type="presParOf" srcId="{88AE3AAB-6A27-4025-9563-B0D1F3589501}" destId="{63613DEA-6764-4ABB-A4D1-C9C88F6B74C7}" srcOrd="6" destOrd="0" presId="urn:microsoft.com/office/officeart/2008/layout/LinedList"/>
    <dgm:cxn modelId="{69F6B449-5839-491A-A4BB-67F2722D0698}" type="presParOf" srcId="{88AE3AAB-6A27-4025-9563-B0D1F3589501}" destId="{2E7E6AC9-7702-419D-A5F7-3EFD5E5FFDF2}" srcOrd="7" destOrd="0" presId="urn:microsoft.com/office/officeart/2008/layout/LinedList"/>
    <dgm:cxn modelId="{CD2FFF40-4434-46B4-A74B-96E5D8BB4C36}" type="presParOf" srcId="{2E7E6AC9-7702-419D-A5F7-3EFD5E5FFDF2}" destId="{B61A2D7C-A681-471A-8458-8B74A140A552}" srcOrd="0" destOrd="0" presId="urn:microsoft.com/office/officeart/2008/layout/LinedList"/>
    <dgm:cxn modelId="{FAF4988E-36A8-429B-AAB2-8A1A440B3558}" type="presParOf" srcId="{2E7E6AC9-7702-419D-A5F7-3EFD5E5FFDF2}" destId="{837FFCC7-2EC4-4864-BDC4-D7A1831CC0E6}" srcOrd="1" destOrd="0" presId="urn:microsoft.com/office/officeart/2008/layout/LinedList"/>
    <dgm:cxn modelId="{9C6C98AF-1AD5-4C37-B467-78607EE41D16}" type="presParOf" srcId="{88AE3AAB-6A27-4025-9563-B0D1F3589501}" destId="{D1A74E0D-8683-4E2D-AC55-B4ED49E1C8E8}" srcOrd="8" destOrd="0" presId="urn:microsoft.com/office/officeart/2008/layout/LinedList"/>
    <dgm:cxn modelId="{4D51FDBA-4496-4DD6-A0E4-16C7CD6DFEE3}" type="presParOf" srcId="{88AE3AAB-6A27-4025-9563-B0D1F3589501}" destId="{6560C19B-D5C6-4C70-A86F-A416952DCE06}" srcOrd="9" destOrd="0" presId="urn:microsoft.com/office/officeart/2008/layout/LinedList"/>
    <dgm:cxn modelId="{DFA59CAB-B649-4CDF-9268-DD5AEB85DFC5}" type="presParOf" srcId="{6560C19B-D5C6-4C70-A86F-A416952DCE06}" destId="{90F957CB-67E8-4C15-8E68-11339C8DDCE1}" srcOrd="0" destOrd="0" presId="urn:microsoft.com/office/officeart/2008/layout/LinedList"/>
    <dgm:cxn modelId="{FB1F53F0-7FA7-4E9D-8559-E7EF00B0EA3A}" type="presParOf" srcId="{6560C19B-D5C6-4C70-A86F-A416952DCE06}" destId="{83E3C317-2E11-4F5B-B245-4E27AB92FA4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6D62B-AC99-4CAE-8F3B-9F535B7997DE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48BD6-E3C8-4BF0-9DBF-590369564255}">
      <dsp:nvSpPr>
        <dsp:cNvPr id="0" name=""/>
        <dsp:cNvSpPr/>
      </dsp:nvSpPr>
      <dsp:spPr>
        <a:xfrm>
          <a:off x="0" y="0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Implemented formalized </a:t>
          </a:r>
          <a:r>
            <a:rPr lang="en-US" sz="1500" b="1" kern="1200"/>
            <a:t>accounting protocols </a:t>
          </a:r>
          <a:r>
            <a:rPr lang="en-US" sz="1500" kern="1200"/>
            <a:t>&amp; migrated historical records into Quicken</a:t>
          </a:r>
        </a:p>
      </dsp:txBody>
      <dsp:txXfrm>
        <a:off x="0" y="0"/>
        <a:ext cx="10515600" cy="543917"/>
      </dsp:txXfrm>
    </dsp:sp>
    <dsp:sp modelId="{1299A10C-4BD7-462C-8539-DDDD13F5F40F}">
      <dsp:nvSpPr>
        <dsp:cNvPr id="0" name=""/>
        <dsp:cNvSpPr/>
      </dsp:nvSpPr>
      <dsp:spPr>
        <a:xfrm>
          <a:off x="0" y="5439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4102C-3B4E-4B79-8E5D-5D184CCC5E3D}">
      <dsp:nvSpPr>
        <dsp:cNvPr id="0" name=""/>
        <dsp:cNvSpPr/>
      </dsp:nvSpPr>
      <dsp:spPr>
        <a:xfrm>
          <a:off x="0" y="543917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Aligned HOA with </a:t>
          </a:r>
          <a:r>
            <a:rPr lang="en-US" sz="1500" b="1" kern="1200"/>
            <a:t>tax filing </a:t>
          </a:r>
          <a:r>
            <a:rPr lang="en-US" sz="1500" kern="1200"/>
            <a:t>requirements; 2023 federal &amp; state tax forms completed by CPA</a:t>
          </a:r>
        </a:p>
      </dsp:txBody>
      <dsp:txXfrm>
        <a:off x="0" y="543917"/>
        <a:ext cx="10515600" cy="543917"/>
      </dsp:txXfrm>
    </dsp:sp>
    <dsp:sp modelId="{CCF13A15-7904-463A-AA86-AFC947FB0BAE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B3B21-B4E0-4483-AD58-C778D13DF364}">
      <dsp:nvSpPr>
        <dsp:cNvPr id="0" name=""/>
        <dsp:cNvSpPr/>
      </dsp:nvSpPr>
      <dsp:spPr>
        <a:xfrm>
          <a:off x="0" y="1087834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Continued efforts to </a:t>
          </a:r>
          <a:r>
            <a:rPr lang="en-US" sz="1500" b="1" kern="1200"/>
            <a:t>digitize records</a:t>
          </a:r>
          <a:endParaRPr lang="en-US" sz="1500" kern="1200"/>
        </a:p>
      </dsp:txBody>
      <dsp:txXfrm>
        <a:off x="0" y="1087834"/>
        <a:ext cx="10515600" cy="543917"/>
      </dsp:txXfrm>
    </dsp:sp>
    <dsp:sp modelId="{0F2817DC-5CA8-4583-8B6F-5C8981559780}">
      <dsp:nvSpPr>
        <dsp:cNvPr id="0" name=""/>
        <dsp:cNvSpPr/>
      </dsp:nvSpPr>
      <dsp:spPr>
        <a:xfrm>
          <a:off x="0" y="1631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F88993-D29C-4CCE-B96A-6B1CB493E28C}">
      <dsp:nvSpPr>
        <dsp:cNvPr id="0" name=""/>
        <dsp:cNvSpPr/>
      </dsp:nvSpPr>
      <dsp:spPr>
        <a:xfrm>
          <a:off x="0" y="1631751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Trash services </a:t>
          </a:r>
          <a:r>
            <a:rPr lang="en-US" sz="1500" kern="1200"/>
            <a:t>negotiated</a:t>
          </a:r>
        </a:p>
      </dsp:txBody>
      <dsp:txXfrm>
        <a:off x="0" y="1631751"/>
        <a:ext cx="10515600" cy="543917"/>
      </dsp:txXfrm>
    </dsp:sp>
    <dsp:sp modelId="{F7D9CBBC-F4D1-4350-A007-56F2B7773E3B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46F91-B7D2-4AAC-9327-5C959E69C244}">
      <dsp:nvSpPr>
        <dsp:cNvPr id="0" name=""/>
        <dsp:cNvSpPr/>
      </dsp:nvSpPr>
      <dsp:spPr>
        <a:xfrm>
          <a:off x="0" y="2175669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Completed </a:t>
          </a:r>
          <a:r>
            <a:rPr lang="en-US" sz="1500" b="1" kern="1200"/>
            <a:t>policies</a:t>
          </a:r>
          <a:r>
            <a:rPr lang="en-US" sz="1500" kern="1200"/>
            <a:t> assessment; updated policies complete and ready for transparency review and execution in March </a:t>
          </a:r>
        </a:p>
      </dsp:txBody>
      <dsp:txXfrm>
        <a:off x="0" y="2175669"/>
        <a:ext cx="10515600" cy="543917"/>
      </dsp:txXfrm>
    </dsp:sp>
    <dsp:sp modelId="{BF33F891-DA4D-4015-8407-EBB28062ECA2}">
      <dsp:nvSpPr>
        <dsp:cNvPr id="0" name=""/>
        <dsp:cNvSpPr/>
      </dsp:nvSpPr>
      <dsp:spPr>
        <a:xfrm>
          <a:off x="0" y="2719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30A9A5-3A34-4D91-8357-6DB2A7702A51}">
      <dsp:nvSpPr>
        <dsp:cNvPr id="0" name=""/>
        <dsp:cNvSpPr/>
      </dsp:nvSpPr>
      <dsp:spPr>
        <a:xfrm>
          <a:off x="0" y="2719586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Amended and restated </a:t>
          </a:r>
          <a:r>
            <a:rPr lang="en-US" sz="1500" b="1" kern="1200"/>
            <a:t>Bylaws </a:t>
          </a:r>
          <a:r>
            <a:rPr lang="en-US" sz="1500" kern="1200"/>
            <a:t>completed by attorney, ready for review and execution by April</a:t>
          </a:r>
        </a:p>
      </dsp:txBody>
      <dsp:txXfrm>
        <a:off x="0" y="2719586"/>
        <a:ext cx="10515600" cy="543917"/>
      </dsp:txXfrm>
    </dsp:sp>
    <dsp:sp modelId="{39562B2D-8CB1-4489-891D-04B2D2D3734C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75C79-42D6-47C9-BED9-0C8938B2CEB1}">
      <dsp:nvSpPr>
        <dsp:cNvPr id="0" name=""/>
        <dsp:cNvSpPr/>
      </dsp:nvSpPr>
      <dsp:spPr>
        <a:xfrm>
          <a:off x="0" y="3263503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Attorney drafting </a:t>
          </a:r>
          <a:r>
            <a:rPr lang="en-US" sz="1500" b="1" kern="1200"/>
            <a:t>Declaration of Covenants </a:t>
          </a:r>
          <a:r>
            <a:rPr lang="en-US" sz="1500" kern="1200"/>
            <a:t>expected for board review late March; target first homeowner review April and vote in May</a:t>
          </a:r>
        </a:p>
      </dsp:txBody>
      <dsp:txXfrm>
        <a:off x="0" y="3263503"/>
        <a:ext cx="10515600" cy="543917"/>
      </dsp:txXfrm>
    </dsp:sp>
    <dsp:sp modelId="{505E45CE-A914-485C-9AB6-855B37FAA564}">
      <dsp:nvSpPr>
        <dsp:cNvPr id="0" name=""/>
        <dsp:cNvSpPr/>
      </dsp:nvSpPr>
      <dsp:spPr>
        <a:xfrm>
          <a:off x="0" y="380742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3CC8C-7750-4E36-8228-534D6D427184}">
      <dsp:nvSpPr>
        <dsp:cNvPr id="0" name=""/>
        <dsp:cNvSpPr/>
      </dsp:nvSpPr>
      <dsp:spPr>
        <a:xfrm>
          <a:off x="0" y="3807420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HOA website </a:t>
          </a:r>
          <a:r>
            <a:rPr lang="en-US" sz="1500" kern="1200"/>
            <a:t>implemented</a:t>
          </a:r>
        </a:p>
      </dsp:txBody>
      <dsp:txXfrm>
        <a:off x="0" y="3807420"/>
        <a:ext cx="10515600" cy="543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D5281-75EB-4589-ACB4-41212908889D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Minimal ACC requests</a:t>
          </a:r>
        </a:p>
      </dsp:txBody>
      <dsp:txXfrm>
        <a:off x="0" y="39687"/>
        <a:ext cx="3286125" cy="1971675"/>
      </dsp:txXfrm>
    </dsp:sp>
    <dsp:sp modelId="{15E1743F-8567-481D-AB02-73D83FC69BDF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Community Canopy Program</a:t>
          </a:r>
        </a:p>
      </dsp:txBody>
      <dsp:txXfrm>
        <a:off x="3614737" y="39687"/>
        <a:ext cx="3286125" cy="1971675"/>
      </dsp:txXfrm>
    </dsp:sp>
    <dsp:sp modelId="{98ACD76A-C37B-4A97-8409-3C31C7171010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No unusual maintenance costs</a:t>
          </a:r>
        </a:p>
      </dsp:txBody>
      <dsp:txXfrm>
        <a:off x="7229475" y="39687"/>
        <a:ext cx="3286125" cy="1971675"/>
      </dsp:txXfrm>
    </dsp:sp>
    <dsp:sp modelId="{CC8D2E62-B52E-4D60-8026-6CEA3474A207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Unexpected legal fees </a:t>
          </a:r>
        </a:p>
      </dsp:txBody>
      <dsp:txXfrm>
        <a:off x="0" y="2339975"/>
        <a:ext cx="3286125" cy="1971675"/>
      </dsp:txXfrm>
    </dsp:sp>
    <dsp:sp modelId="{96E47763-1810-4321-B008-96E15ABE1C60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Maintained HOA in good standing </a:t>
          </a:r>
          <a:r>
            <a:rPr lang="en-US" sz="2500" kern="1200" dirty="0"/>
            <a:t>(Sec of State; DRE)</a:t>
          </a:r>
        </a:p>
      </dsp:txBody>
      <dsp:txXfrm>
        <a:off x="3614737" y="2339975"/>
        <a:ext cx="3286125" cy="1971675"/>
      </dsp:txXfrm>
    </dsp:sp>
    <dsp:sp modelId="{97463ACE-18F3-436B-AC08-074A01CC6EB6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Community Event </a:t>
          </a:r>
          <a:r>
            <a:rPr lang="en-US" sz="2500" kern="1200" dirty="0"/>
            <a:t>(Though ultimately, canceled, thank you Kathy for securing grant &amp; coordinating)</a:t>
          </a:r>
        </a:p>
      </dsp:txBody>
      <dsp:txXfrm>
        <a:off x="7229475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BC4AE-C373-492B-B961-96456E78D711}">
      <dsp:nvSpPr>
        <dsp:cNvPr id="0" name=""/>
        <dsp:cNvSpPr/>
      </dsp:nvSpPr>
      <dsp:spPr>
        <a:xfrm>
          <a:off x="0" y="1407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CA6A7-CD86-4764-9C80-57A76838F020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AA50F-6D52-4453-9F3F-AB8241113012}">
      <dsp:nvSpPr>
        <dsp:cNvPr id="0" name=""/>
        <dsp:cNvSpPr/>
      </dsp:nvSpPr>
      <dsp:spPr>
        <a:xfrm>
          <a:off x="692764" y="1407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2024 federal &amp; state </a:t>
          </a:r>
          <a:r>
            <a:rPr lang="en-US" sz="1900" b="1" kern="1200"/>
            <a:t>tax filings </a:t>
          </a:r>
          <a:r>
            <a:rPr lang="en-US" sz="1900" kern="1200"/>
            <a:t>by 4/15</a:t>
          </a:r>
        </a:p>
      </dsp:txBody>
      <dsp:txXfrm>
        <a:off x="692764" y="1407"/>
        <a:ext cx="9822835" cy="599796"/>
      </dsp:txXfrm>
    </dsp:sp>
    <dsp:sp modelId="{BB6FEA80-A130-4362-8C5A-2022F84A52AC}">
      <dsp:nvSpPr>
        <dsp:cNvPr id="0" name=""/>
        <dsp:cNvSpPr/>
      </dsp:nvSpPr>
      <dsp:spPr>
        <a:xfrm>
          <a:off x="0" y="751152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BD1E5-4661-49F2-B1E1-4B8FD9F077A9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EC72E-09B9-465C-A1BA-A3DA086593F4}">
      <dsp:nvSpPr>
        <dsp:cNvPr id="0" name=""/>
        <dsp:cNvSpPr/>
      </dsp:nvSpPr>
      <dsp:spPr>
        <a:xfrm>
          <a:off x="692764" y="751152"/>
          <a:ext cx="4732020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Finalize legal documents </a:t>
          </a:r>
          <a:r>
            <a:rPr lang="en-US" sz="1900" kern="1200"/>
            <a:t>by May</a:t>
          </a:r>
        </a:p>
      </dsp:txBody>
      <dsp:txXfrm>
        <a:off x="692764" y="751152"/>
        <a:ext cx="4732020" cy="599796"/>
      </dsp:txXfrm>
    </dsp:sp>
    <dsp:sp modelId="{D43987BD-162F-4CC5-9890-1692897F7A57}">
      <dsp:nvSpPr>
        <dsp:cNvPr id="0" name=""/>
        <dsp:cNvSpPr/>
      </dsp:nvSpPr>
      <dsp:spPr>
        <a:xfrm>
          <a:off x="5424784" y="751152"/>
          <a:ext cx="509081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Policies March; Bylaws April; Declaration of Covenants May</a:t>
          </a:r>
        </a:p>
      </dsp:txBody>
      <dsp:txXfrm>
        <a:off x="5424784" y="751152"/>
        <a:ext cx="5090815" cy="599796"/>
      </dsp:txXfrm>
    </dsp:sp>
    <dsp:sp modelId="{87896C46-3E8F-438C-9637-2E44DBD00664}">
      <dsp:nvSpPr>
        <dsp:cNvPr id="0" name=""/>
        <dsp:cNvSpPr/>
      </dsp:nvSpPr>
      <dsp:spPr>
        <a:xfrm>
          <a:off x="0" y="1500898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4B26A6-9B54-42C5-A575-12BCDAA5E9CD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BE66E-C301-4CF3-AD6F-FAF872D07DA8}">
      <dsp:nvSpPr>
        <dsp:cNvPr id="0" name=""/>
        <dsp:cNvSpPr/>
      </dsp:nvSpPr>
      <dsp:spPr>
        <a:xfrm>
          <a:off x="692764" y="1500898"/>
          <a:ext cx="4732020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Landscaping policy</a:t>
          </a:r>
          <a:endParaRPr lang="en-US" sz="1900" kern="1200"/>
        </a:p>
      </dsp:txBody>
      <dsp:txXfrm>
        <a:off x="692764" y="1500898"/>
        <a:ext cx="4732020" cy="599796"/>
      </dsp:txXfrm>
    </dsp:sp>
    <dsp:sp modelId="{5C9779FD-0DA8-446B-9A6A-B9DEE688778E}">
      <dsp:nvSpPr>
        <dsp:cNvPr id="0" name=""/>
        <dsp:cNvSpPr/>
      </dsp:nvSpPr>
      <dsp:spPr>
        <a:xfrm>
          <a:off x="5424784" y="1500898"/>
          <a:ext cx="509081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Including 3 required pre-approved gardens</a:t>
          </a:r>
        </a:p>
      </dsp:txBody>
      <dsp:txXfrm>
        <a:off x="5424784" y="1500898"/>
        <a:ext cx="5090815" cy="599796"/>
      </dsp:txXfrm>
    </dsp:sp>
    <dsp:sp modelId="{DAC56497-CC54-485D-9235-7872867FD465}">
      <dsp:nvSpPr>
        <dsp:cNvPr id="0" name=""/>
        <dsp:cNvSpPr/>
      </dsp:nvSpPr>
      <dsp:spPr>
        <a:xfrm>
          <a:off x="0" y="2250643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FA9478-5E5C-4A46-9F6A-1206BD41EC5C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0CD60-2791-481A-B9AC-B0BE52891242}">
      <dsp:nvSpPr>
        <dsp:cNvPr id="0" name=""/>
        <dsp:cNvSpPr/>
      </dsp:nvSpPr>
      <dsp:spPr>
        <a:xfrm>
          <a:off x="692764" y="2250643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Rules &amp; regulations</a:t>
          </a:r>
          <a:endParaRPr lang="en-US" sz="1900" kern="1200"/>
        </a:p>
      </dsp:txBody>
      <dsp:txXfrm>
        <a:off x="692764" y="2250643"/>
        <a:ext cx="9822835" cy="599796"/>
      </dsp:txXfrm>
    </dsp:sp>
    <dsp:sp modelId="{7DB082D3-8E6D-48D7-A5A1-753B23032F8A}">
      <dsp:nvSpPr>
        <dsp:cNvPr id="0" name=""/>
        <dsp:cNvSpPr/>
      </dsp:nvSpPr>
      <dsp:spPr>
        <a:xfrm>
          <a:off x="0" y="3000388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D96A12-B44D-4123-91B5-6C5957376223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4E6D3-D560-4644-B5EF-9A75B6CFF372}">
      <dsp:nvSpPr>
        <dsp:cNvPr id="0" name=""/>
        <dsp:cNvSpPr/>
      </dsp:nvSpPr>
      <dsp:spPr>
        <a:xfrm>
          <a:off x="692764" y="3000388"/>
          <a:ext cx="4732020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Reserve study</a:t>
          </a:r>
          <a:endParaRPr lang="en-US" sz="1900" kern="1200" dirty="0"/>
        </a:p>
      </dsp:txBody>
      <dsp:txXfrm>
        <a:off x="692764" y="3000388"/>
        <a:ext cx="4732020" cy="599796"/>
      </dsp:txXfrm>
    </dsp:sp>
    <dsp:sp modelId="{4D856BBE-20C4-4B7D-8F22-5693D7B89BDA}">
      <dsp:nvSpPr>
        <dsp:cNvPr id="0" name=""/>
        <dsp:cNvSpPr/>
      </dsp:nvSpPr>
      <dsp:spPr>
        <a:xfrm>
          <a:off x="5424784" y="3000388"/>
          <a:ext cx="509081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Pending since 2016; complete every 5 years</a:t>
          </a:r>
        </a:p>
      </dsp:txBody>
      <dsp:txXfrm>
        <a:off x="5424784" y="3000388"/>
        <a:ext cx="5090815" cy="599796"/>
      </dsp:txXfrm>
    </dsp:sp>
    <dsp:sp modelId="{6EB3CA2C-B73D-4D09-9A57-EA43FAF92CD7}">
      <dsp:nvSpPr>
        <dsp:cNvPr id="0" name=""/>
        <dsp:cNvSpPr/>
      </dsp:nvSpPr>
      <dsp:spPr>
        <a:xfrm>
          <a:off x="0" y="3750134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4DFBD-DC4D-4BAC-B464-2084EC66CE25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DAFC64-A5D8-4244-AF49-8EA24F22BE4E}">
      <dsp:nvSpPr>
        <dsp:cNvPr id="0" name=""/>
        <dsp:cNvSpPr/>
      </dsp:nvSpPr>
      <dsp:spPr>
        <a:xfrm>
          <a:off x="692764" y="3750134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Explore </a:t>
          </a:r>
          <a:r>
            <a:rPr lang="en-US" sz="1900" b="1" kern="1200" dirty="0"/>
            <a:t>CCIOA</a:t>
          </a:r>
          <a:r>
            <a:rPr lang="en-US" sz="1900" kern="1200" dirty="0"/>
            <a:t> (Colorado Common Interest Ownership Act) adoption</a:t>
          </a:r>
        </a:p>
      </dsp:txBody>
      <dsp:txXfrm>
        <a:off x="692764" y="3750134"/>
        <a:ext cx="9822835" cy="599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5891E-6516-4358-A44E-1EE38A2FA240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95AF9-AECF-49B6-BF5A-90176A9C3F7A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Complete landscaping</a:t>
          </a:r>
          <a:r>
            <a:rPr lang="en-US" sz="2400" kern="1200" dirty="0"/>
            <a:t> associated with capital assessment</a:t>
          </a:r>
        </a:p>
      </dsp:txBody>
      <dsp:txXfrm>
        <a:off x="0" y="531"/>
        <a:ext cx="10515600" cy="870055"/>
      </dsp:txXfrm>
    </dsp:sp>
    <dsp:sp modelId="{F66F6727-3067-4F9F-9F06-64BD700CA08D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96D3A-9E81-4342-9E26-C6542A7794AA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Board governance guide </a:t>
          </a:r>
          <a:r>
            <a:rPr lang="en-US" sz="2400" kern="1200" dirty="0"/>
            <a:t>(aka operating manual; draft complete, requesting review volunteers from prior board directors)</a:t>
          </a:r>
        </a:p>
      </dsp:txBody>
      <dsp:txXfrm>
        <a:off x="0" y="870586"/>
        <a:ext cx="10515600" cy="870055"/>
      </dsp:txXfrm>
    </dsp:sp>
    <dsp:sp modelId="{CA36299B-0B27-4C8E-8DD8-A90FCD5E1C94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9E54B-3DE9-4979-9A36-32B408DC3F60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Insurance </a:t>
          </a:r>
          <a:r>
            <a:rPr lang="en-US" sz="2400" kern="1200" dirty="0"/>
            <a:t>assessment</a:t>
          </a:r>
        </a:p>
      </dsp:txBody>
      <dsp:txXfrm>
        <a:off x="0" y="1740641"/>
        <a:ext cx="10515600" cy="870055"/>
      </dsp:txXfrm>
    </dsp:sp>
    <dsp:sp modelId="{63613DEA-6764-4ABB-A4D1-C9C88F6B74C7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A2D7C-A681-471A-8458-8B74A140A552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Formally close out open interpretation of </a:t>
          </a:r>
          <a:r>
            <a:rPr lang="en-US" sz="2400" b="1" kern="1200" dirty="0"/>
            <a:t>HOA scope of responsibility </a:t>
          </a:r>
          <a:r>
            <a:rPr lang="en-US" sz="2400" kern="1200" dirty="0"/>
            <a:t>(boundaries; community area maintenance)</a:t>
          </a:r>
        </a:p>
      </dsp:txBody>
      <dsp:txXfrm>
        <a:off x="0" y="2610696"/>
        <a:ext cx="10515600" cy="870055"/>
      </dsp:txXfrm>
    </dsp:sp>
    <dsp:sp modelId="{D1A74E0D-8683-4E2D-AC55-B4ED49E1C8E8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F957CB-67E8-4C15-8E68-11339C8DDCE1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Summer community engagement </a:t>
          </a:r>
          <a:r>
            <a:rPr lang="en-US" sz="2400" kern="1200" dirty="0"/>
            <a:t>event</a:t>
          </a:r>
        </a:p>
      </dsp:txBody>
      <dsp:txXfrm>
        <a:off x="0" y="3480751"/>
        <a:ext cx="10515600" cy="870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FBBDB-45E3-4690-B730-1E17282DBDB2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89A5A-843B-4A2E-ACB1-A9382E421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05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CCIOA voluntary adoption: Even if exempt an HOA can choose to adopt CCIOA to ensure consistent management practices and provide greater legal protections for both the association and unit owners</a:t>
            </a:r>
          </a:p>
          <a:p>
            <a:pPr lvl="1"/>
            <a:r>
              <a:rPr lang="en-US" dirty="0"/>
              <a:t>By adopting CCIOA an exempt HOA gains access to a structured framework for managing the community, including rules around assessments, dispute resolution, and financial transparency</a:t>
            </a:r>
          </a:p>
          <a:p>
            <a:pPr lvl="1"/>
            <a:r>
              <a:rPr lang="en-US" dirty="0"/>
              <a:t>To adopt CCIOA, the HOA board must pass a resolution recommending the adoption and then present the decision to unit owners for a vote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89A5A-843B-4A2E-ACB1-A9382E4212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8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82B75-5B99-DE2A-EA42-8E045783C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24954-23A9-5CF4-B0FE-403F08D22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82F5F-2BB6-F90F-F5A2-2D1326B44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F6499-F4E8-49CE-3914-E2EF4A01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48ED0-FDF2-F724-61EB-36143686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8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974CA-7FD1-0576-4026-68FDB4A8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9714C-18BD-C16B-EF2C-4AAC13F74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FA6C4-1F90-058E-ED4A-E03C559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A52BD-CDAC-EF76-C7E2-84CC13D71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119D9-2DB3-EC24-1369-B7738694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2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941C-4342-4ABC-F87F-3064A465A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050A5-456B-FD65-B03F-776308D72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F9540-5C46-43F0-4596-8DB08F3E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92E73-813A-38B8-A331-9592A9267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A9270-E42A-DFBF-75F9-B89DAB100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3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D34A1-DFBF-B526-26AB-2DF12FE0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10BA2-2DD7-EC2F-26C7-50C9FD0EB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AFF1B-6F1B-5227-960C-68F503D2C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C6377-7409-7B77-AF17-39FD1523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EC76D-570A-9A72-3B99-B593C19D2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6928E2-737F-8F39-8711-264FD7F4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5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D1050-062F-73EE-C840-F604CA8E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FD92E-E61F-E56B-AE9E-1F08E2583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88CF6-0ECE-9B63-AE99-903E2FE79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ECA147-36C8-F73E-AC3D-B65D5362C9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316744-80FA-4C0F-D06F-D47939853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E83981-2F4C-50A0-62B6-A83CEFA65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BAA6F2-26F5-D6FD-AD15-74C1B1589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CC5749-BEE0-D166-030A-0ABDB417C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616B-E2C7-721F-8E23-EE9F325A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ABC5-1954-B249-4EDC-2F1DEA651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4EB899-A87B-8B83-88E1-475A02A3E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B98A3E-D99F-C6D2-A9FD-E2FB7B4F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6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9BA3F5-D1C2-792E-9F82-E5DA5F00B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4D59B-0409-68F4-DD7A-325ECE3A0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59994-544E-E35A-6065-D028EA03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2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16F8F-68CD-30CA-9372-8CACCFE5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7938-79E9-3024-14C1-F14ADCAA7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C4716-9AD1-A1EB-49B5-FA569EDA2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D4882-B1C3-ED3C-BD0A-81648CD2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2A299-A0F9-82C6-A20F-43D42E1E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7AB60-343F-4C6A-890C-E9D014C2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0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392CB-74AD-B3B9-869D-9DC453FF7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C5B777-FC9E-40B2-7E31-E32C4F9AB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78C54-703E-F699-BEE8-6884D58CD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A94D5-B0EC-0CCD-DA3C-198512545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DA306-471F-975D-E4D6-F89411C43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DFF3B-D625-9A12-61DD-0D2A3C7B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9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1A80-CC19-3933-1FE5-AC473D03A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98382-8510-B36D-711A-748316CF7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F4118-C214-B10D-9F81-C4196E5BF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8CD9E-BEFE-8D52-CF50-0EDECD4E5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C5960-87A1-ECAB-185C-782043E0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5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76646F-0E9D-FE5C-157F-F0E0626BEF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6C46E-5244-0DD2-9393-F3E8C35F6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76B51-6CD2-66E8-FD5D-7336AF662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C1FB4-B17E-6C28-0E3B-349B5321E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8267D-B9EB-1D38-DEF8-2F246FC6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3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6A0F02-6E0F-1A98-72E1-BDF020D7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ACA77-87C5-E145-6AF0-55CDF0ECD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DDAAD-BDC5-E785-FA5C-0CE96DF7F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12DD3-E0F3-4F29-AD32-C3A65E7613FE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FB0AF-7727-2515-2419-F2709D74F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A23FF-EB9C-C55C-873B-96D8D4D21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250FD3-B491-4951-951F-8836D929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4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resident.oakridge1hoa@gmail.com" TargetMode="External"/><Relationship Id="rId2" Type="http://schemas.openxmlformats.org/officeDocument/2006/relationships/hyperlink" Target="mailto:BOD.oakridge1hoa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reasurer.oakridge1hoa@gmail.com" TargetMode="External"/><Relationship Id="rId5" Type="http://schemas.openxmlformats.org/officeDocument/2006/relationships/hyperlink" Target="mailto:secretary.oakridge1hoa@gmail.com" TargetMode="External"/><Relationship Id="rId4" Type="http://schemas.openxmlformats.org/officeDocument/2006/relationships/hyperlink" Target="mailto:vp.oakridge1ho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C4D274-CF20-43F2-BB38-C326829C523E}"/>
              </a:ext>
            </a:extLst>
          </p:cNvPr>
          <p:cNvSpPr/>
          <p:nvPr/>
        </p:nvSpPr>
        <p:spPr>
          <a:xfrm>
            <a:off x="14797" y="0"/>
            <a:ext cx="7184995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0B0787-A7DF-F307-C1F1-2B6F9C5AC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5402" y="510228"/>
            <a:ext cx="4856086" cy="2387600"/>
          </a:xfrm>
        </p:spPr>
        <p:txBody>
          <a:bodyPr/>
          <a:lstStyle/>
          <a:p>
            <a:r>
              <a:rPr lang="en-US" dirty="0"/>
              <a:t>Oak Ridge Village I HOA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9BB17-A14D-267B-76C1-2589736C1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7146" y="3429000"/>
            <a:ext cx="3512598" cy="1655762"/>
          </a:xfrm>
        </p:spPr>
        <p:txBody>
          <a:bodyPr/>
          <a:lstStyle/>
          <a:p>
            <a:r>
              <a:rPr lang="en-US" dirty="0"/>
              <a:t>2024 Director’s Report</a:t>
            </a:r>
          </a:p>
          <a:p>
            <a:r>
              <a:rPr lang="en-US" dirty="0"/>
              <a:t>3-11-25</a:t>
            </a:r>
          </a:p>
        </p:txBody>
      </p:sp>
      <p:pic>
        <p:nvPicPr>
          <p:cNvPr id="5" name="Picture 4" descr="A group of trees with white flowers&#10;&#10;AI-generated content may be incorrect.">
            <a:extLst>
              <a:ext uri="{FF2B5EF4-FFF2-40B4-BE49-F238E27FC236}">
                <a16:creationId xmlns:a16="http://schemas.microsoft.com/office/drawing/2014/main" id="{8B16E8D8-8C47-769D-3A34-67D2F4AB5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" y="734627"/>
            <a:ext cx="7184995" cy="538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17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E9E0F-30DC-7D37-DB4B-44A965805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D4DC-58BE-7B55-68D8-70BDC09B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2024 Accomplishments</a:t>
            </a:r>
            <a:endParaRPr lang="en-US" dirty="0"/>
          </a:p>
        </p:txBody>
      </p:sp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08B21FB5-3383-7674-79C2-33D960704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8511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92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lur blurry blue and green background&#10;&#10;AI-generated content may be incorrect.">
            <a:extLst>
              <a:ext uri="{FF2B5EF4-FFF2-40B4-BE49-F238E27FC236}">
                <a16:creationId xmlns:a16="http://schemas.microsoft.com/office/drawing/2014/main" id="{1E000DC6-29B4-CC10-C01D-A6DC6FDEFB0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F9A3E5-87BE-EE60-504D-8327417B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2024 – General Board Updates</a:t>
            </a:r>
            <a:endParaRPr lang="en-US" dirty="0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1B5EC5AE-F0D8-0650-DFA6-18601DCA3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2818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215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1457-D51B-86C7-C489-70F3B20B6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418A0-40F6-679E-01B2-FA9261C8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Priorities – Legal &amp; Compliance</a:t>
            </a:r>
          </a:p>
        </p:txBody>
      </p: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79AD7F2E-55BA-7AD7-A6F4-38D412C73D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0013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9692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1437D-44A0-5680-E3F2-B6617257C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DDCC4-BBFA-E553-4BE6-42B1DCD69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Priorities – Governance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57E69AA4-301A-1051-BE65-8A760DAA5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4189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8962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35046-A1CC-139E-0FA6-DF6477ED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1B731-C61B-C2B9-90B3-4D9639423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646"/>
            <a:ext cx="10515600" cy="524435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Governing Documents</a:t>
            </a:r>
          </a:p>
          <a:p>
            <a:r>
              <a:rPr lang="en-US" b="1" dirty="0"/>
              <a:t>Policies </a:t>
            </a:r>
            <a:r>
              <a:rPr lang="en-US" dirty="0"/>
              <a:t>(compliance) – COMPLETE</a:t>
            </a:r>
          </a:p>
          <a:p>
            <a:pPr lvl="1"/>
            <a:r>
              <a:rPr lang="en-US" dirty="0"/>
              <a:t>9 total (4 revised, 1 new, 4 updated)</a:t>
            </a:r>
          </a:p>
          <a:p>
            <a:pPr lvl="1"/>
            <a:r>
              <a:rPr lang="en-US" dirty="0"/>
              <a:t>Legal standards; transparency review for members with 7-day period for comments before board vote to adopt</a:t>
            </a:r>
          </a:p>
          <a:p>
            <a:r>
              <a:rPr lang="en-US" b="1" dirty="0"/>
              <a:t>Bylaws</a:t>
            </a:r>
            <a:r>
              <a:rPr lang="en-US" dirty="0"/>
              <a:t> (govern how the HOA operates) – Amended &amp; Restated COMPLETE</a:t>
            </a:r>
          </a:p>
          <a:p>
            <a:pPr lvl="1"/>
            <a:r>
              <a:rPr lang="en-US" dirty="0"/>
              <a:t>Distribution to homeowners including 14-day period for review and comments; vote with 30-day notice</a:t>
            </a:r>
          </a:p>
          <a:p>
            <a:pPr lvl="1"/>
            <a:r>
              <a:rPr lang="en-US" dirty="0"/>
              <a:t>Boilerplate to CO legal standards with 1 item for review: Quorum 2.8 (standard 15%, board recommends increase to 25% upper recommended threshold, given size)</a:t>
            </a:r>
          </a:p>
          <a:p>
            <a:r>
              <a:rPr lang="en-US" b="1" dirty="0"/>
              <a:t>Declaration of Covenants, Conditions &amp; Restrictions</a:t>
            </a:r>
            <a:r>
              <a:rPr lang="en-US" dirty="0"/>
              <a:t> (CC&amp;Rs explain the rules of the HOA) – MAY</a:t>
            </a:r>
          </a:p>
          <a:p>
            <a:pPr lvl="1"/>
            <a:r>
              <a:rPr lang="en-US" dirty="0"/>
              <a:t>In development by attorney; board expects initial draft EOM March with Member review in April; vote in May with appropriate notice</a:t>
            </a:r>
          </a:p>
          <a:p>
            <a:pPr lvl="1"/>
            <a:r>
              <a:rPr lang="en-US" dirty="0"/>
              <a:t>To address Member concerns, board collaborating with attorney to define reasonable timeline terms for completing approved ACC requests – open to additional input as CC&amp;Rs routed for input and vote </a:t>
            </a:r>
          </a:p>
          <a:p>
            <a:pPr lvl="1"/>
            <a:r>
              <a:rPr lang="en-US" dirty="0"/>
              <a:t>Colorado law is 67% approval vote to pass; law supersedes current 75% amendment term</a:t>
            </a:r>
          </a:p>
          <a:p>
            <a:r>
              <a:rPr lang="en-US" b="1" dirty="0"/>
              <a:t>Rules &amp; Regulations </a:t>
            </a:r>
            <a:r>
              <a:rPr lang="en-US" dirty="0"/>
              <a:t>– JUNE</a:t>
            </a:r>
          </a:p>
          <a:p>
            <a:pPr lvl="1"/>
            <a:r>
              <a:rPr lang="en-US" dirty="0"/>
              <a:t>Clarifies broader rules from CC&amp;Rs</a:t>
            </a:r>
          </a:p>
          <a:p>
            <a:pPr lvl="1"/>
            <a:r>
              <a:rPr lang="en-US" dirty="0"/>
              <a:t>Easier to adapt but cannot introduce new restrictive elements not included in CC&amp;Rs</a:t>
            </a:r>
          </a:p>
          <a:p>
            <a:pPr lvl="2"/>
            <a:r>
              <a:rPr lang="en-US" dirty="0"/>
              <a:t>Example: CC&amp;Rs state “first class or superior materials”; rules &amp; regs defines that meaning (cedar fence; class 4 IR shingles architectural style)</a:t>
            </a:r>
          </a:p>
          <a:p>
            <a:pPr lvl="2"/>
            <a:r>
              <a:rPr lang="en-US" dirty="0"/>
              <a:t>Example: CC&amp;Rs state fences must be approved; rules &amp; regs consults city ordinance, community aesthetics and further defines material (cedar), height, style</a:t>
            </a:r>
          </a:p>
          <a:p>
            <a:pPr lvl="1"/>
            <a:r>
              <a:rPr lang="en-US" dirty="0"/>
              <a:t>Updated ACC request form in development; expected in spring (online &amp; paper)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Tax Filing</a:t>
            </a:r>
          </a:p>
        </p:txBody>
      </p:sp>
    </p:spTree>
    <p:extLst>
      <p:ext uri="{BB962C8B-B14F-4D97-AF65-F5344CB8AC3E}">
        <p14:creationId xmlns:p14="http://schemas.microsoft.com/office/powerpoint/2010/main" val="3839291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EBB3-DAFD-3915-8A06-7F0792965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Landscape Update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EBDFF-3AF7-C868-4371-5BFB76806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775" y="3814013"/>
            <a:ext cx="3981018" cy="267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0FB0B4-1FF0-2D8C-1AE2-7FAB491C4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5" y="691229"/>
            <a:ext cx="4086225" cy="27377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03A263-E31A-F563-D589-A3DB9C5DF049}"/>
              </a:ext>
            </a:extLst>
          </p:cNvPr>
          <p:cNvSpPr txBox="1"/>
          <p:nvPr/>
        </p:nvSpPr>
        <p:spPr>
          <a:xfrm>
            <a:off x="838199" y="1997839"/>
            <a:ext cx="66341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 with Fort Collins XIP Department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Offer up to $15K in matching funds for projects like this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Currently, the Commercial program is not competitive and funds are available.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Discussed other available grants.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Had ideas regarding the plan and irrigation.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XIP Dept working on estimated water savings as well as estimated funds for our project.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Concerns over increased maintenance costs with the volume of perennials.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Depending on funding, we may want to break the project up into at least two phases.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Next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Bids from landscape companies</a:t>
            </a:r>
          </a:p>
        </p:txBody>
      </p:sp>
    </p:spTree>
    <p:extLst>
      <p:ext uri="{BB962C8B-B14F-4D97-AF65-F5344CB8AC3E}">
        <p14:creationId xmlns:p14="http://schemas.microsoft.com/office/powerpoint/2010/main" val="440989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2B15A-282B-30D6-070D-716E92391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5E9E-4099-3EAF-71D4-4C2B8831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B03DF-27B3-C871-0D21-76B2AD49C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471"/>
            <a:ext cx="10515600" cy="495169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Website is up – some elements remain under construction</a:t>
            </a:r>
          </a:p>
          <a:p>
            <a:pPr lvl="1"/>
            <a:r>
              <a:rPr lang="en-US" dirty="0"/>
              <a:t>Oakridge1hoa.org</a:t>
            </a:r>
          </a:p>
          <a:p>
            <a:pPr lvl="1"/>
            <a:r>
              <a:rPr lang="en-US" dirty="0"/>
              <a:t>Funded as a gift through 2026</a:t>
            </a:r>
          </a:p>
          <a:p>
            <a:r>
              <a:rPr lang="en-US" dirty="0"/>
              <a:t>Spring clean up</a:t>
            </a:r>
          </a:p>
          <a:p>
            <a:pPr lvl="1"/>
            <a:r>
              <a:rPr lang="en-US" dirty="0"/>
              <a:t>Weather dependent: Propose April 26, with May 17 (backup)</a:t>
            </a:r>
          </a:p>
          <a:p>
            <a:pPr lvl="1"/>
            <a:r>
              <a:rPr lang="en-US" dirty="0"/>
              <a:t>Volunteer to assess needs, coordinate?</a:t>
            </a:r>
          </a:p>
          <a:p>
            <a:r>
              <a:rPr lang="en-US" dirty="0"/>
              <a:t>Board governing guide </a:t>
            </a:r>
          </a:p>
          <a:p>
            <a:pPr lvl="1"/>
            <a:r>
              <a:rPr lang="en-US" dirty="0"/>
              <a:t>Operating manual with clear tactical guidelines on what HOA board is responsible for; soliciting volunteers to review, preferably prior board directors (last 10 years) who would identify anything missing</a:t>
            </a:r>
          </a:p>
          <a:p>
            <a:r>
              <a:rPr lang="en-US" dirty="0"/>
              <a:t>Reserve study – Policy implemented 2016; overdue for study. Seeking volunteers to partner with BOD</a:t>
            </a:r>
          </a:p>
          <a:p>
            <a:r>
              <a:rPr lang="en-US" dirty="0"/>
              <a:t>Communication with board</a:t>
            </a:r>
          </a:p>
          <a:p>
            <a:pPr lvl="1"/>
            <a:r>
              <a:rPr lang="en-US" dirty="0">
                <a:hlinkClick r:id="rId2"/>
              </a:rPr>
              <a:t>BOD.oakridge1hoa@gmail.com</a:t>
            </a:r>
            <a:endParaRPr lang="en-US" dirty="0"/>
          </a:p>
          <a:p>
            <a:pPr lvl="1"/>
            <a:r>
              <a:rPr lang="en-US" dirty="0"/>
              <a:t>ACC.oakridge1hoagmail.com</a:t>
            </a:r>
          </a:p>
          <a:p>
            <a:pPr lvl="1"/>
            <a:r>
              <a:rPr lang="en-US" dirty="0"/>
              <a:t>Officer addresses (</a:t>
            </a:r>
            <a:r>
              <a:rPr lang="en-US" dirty="0">
                <a:hlinkClick r:id="rId3"/>
              </a:rPr>
              <a:t>president.oakridge1hoa@gmail.com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vp.oakridge1hoa@gmail.com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secretary.oakridge1hoa@gmail.com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treasurer.oakridge1hoa@gmail.com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 support of transparency, records retention &amp; timely responses, use only the above Oak Ridge HOA </a:t>
            </a:r>
            <a:r>
              <a:rPr lang="en-US" dirty="0" err="1"/>
              <a:t>gmail</a:t>
            </a:r>
            <a:r>
              <a:rPr lang="en-US" dirty="0"/>
              <a:t> addresses; please refrain from personal email or texting, etc.</a:t>
            </a:r>
          </a:p>
          <a:p>
            <a:r>
              <a:rPr lang="en-US" dirty="0"/>
              <a:t>Budget &amp; Dues </a:t>
            </a:r>
          </a:p>
          <a:p>
            <a:r>
              <a:rPr lang="en-US" dirty="0"/>
              <a:t>City Canopy Program</a:t>
            </a:r>
          </a:p>
        </p:txBody>
      </p:sp>
    </p:spTree>
    <p:extLst>
      <p:ext uri="{BB962C8B-B14F-4D97-AF65-F5344CB8AC3E}">
        <p14:creationId xmlns:p14="http://schemas.microsoft.com/office/powerpoint/2010/main" val="1390065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917</Words>
  <Application>Microsoft Office PowerPoint</Application>
  <PresentationFormat>Widescreen</PresentationFormat>
  <Paragraphs>89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Oak Ridge Village I HOA</vt:lpstr>
      <vt:lpstr>2024 Accomplishments</vt:lpstr>
      <vt:lpstr>2024 – General Board Updates</vt:lpstr>
      <vt:lpstr>Board Priorities – Legal &amp; Compliance</vt:lpstr>
      <vt:lpstr>Board Priorities – Governance</vt:lpstr>
      <vt:lpstr>Old Business</vt:lpstr>
      <vt:lpstr>Landscape Update</vt:lpstr>
      <vt:lpstr>New Business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Lanham</dc:creator>
  <cp:lastModifiedBy>Lisa Lanham</cp:lastModifiedBy>
  <cp:revision>1</cp:revision>
  <dcterms:created xsi:type="dcterms:W3CDTF">2025-03-08T04:19:51Z</dcterms:created>
  <dcterms:modified xsi:type="dcterms:W3CDTF">2025-03-10T00:10:27Z</dcterms:modified>
</cp:coreProperties>
</file>